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6" r:id="rId1"/>
  </p:sldMasterIdLst>
  <p:notesMasterIdLst>
    <p:notesMasterId r:id="rId16"/>
  </p:notesMasterIdLst>
  <p:handoutMasterIdLst>
    <p:handoutMasterId r:id="rId17"/>
  </p:handoutMasterIdLst>
  <p:sldIdLst>
    <p:sldId id="257" r:id="rId2"/>
    <p:sldId id="258" r:id="rId3"/>
    <p:sldId id="263" r:id="rId4"/>
    <p:sldId id="259" r:id="rId5"/>
    <p:sldId id="261" r:id="rId6"/>
    <p:sldId id="260" r:id="rId7"/>
    <p:sldId id="262" r:id="rId8"/>
    <p:sldId id="264" r:id="rId9"/>
    <p:sldId id="265" r:id="rId10"/>
    <p:sldId id="269" r:id="rId11"/>
    <p:sldId id="268" r:id="rId12"/>
    <p:sldId id="267" r:id="rId13"/>
    <p:sldId id="266" r:id="rId14"/>
    <p:sldId id="270" r:id="rId15"/>
  </p:sldIdLst>
  <p:sldSz cx="9144000" cy="6858000" type="letter"/>
  <p:notesSz cx="9210675" cy="6980238"/>
  <p:defaultTextStyle>
    <a:defPPr>
      <a:defRPr lang="en-US"/>
    </a:defPPr>
    <a:lvl1pPr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chemeClr val="tx1"/>
    </p:penClr>
  </p:showPr>
  <p:clrMru>
    <a:srgbClr val="29498F"/>
    <a:srgbClr val="549CC8"/>
    <a:srgbClr val="5FB1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660" autoAdjust="0"/>
  </p:normalViewPr>
  <p:slideViewPr>
    <p:cSldViewPr>
      <p:cViewPr varScale="1">
        <p:scale>
          <a:sx n="81" d="100"/>
          <a:sy n="81" d="100"/>
        </p:scale>
        <p:origin x="-1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2281238" y="349250"/>
            <a:ext cx="4649787" cy="3489325"/>
          </a:xfrm>
          <a:prstGeom prst="rect">
            <a:avLst/>
          </a:prstGeom>
          <a:noFill/>
          <a:ln w="12700">
            <a:no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p:sp>
      <p:sp>
        <p:nvSpPr>
          <p:cNvPr id="86019" name="Rectangle 3"/>
          <p:cNvSpPr>
            <a:spLocks noGrp="1" noChangeArrowheads="1"/>
          </p:cNvSpPr>
          <p:nvPr>
            <p:ph type="body" idx="1"/>
          </p:nvPr>
        </p:nvSpPr>
        <p:spPr bwMode="auto">
          <a:xfrm>
            <a:off x="1219200" y="3352800"/>
            <a:ext cx="6781800" cy="3124200"/>
          </a:xfrm>
          <a:prstGeom prst="rect">
            <a:avLst/>
          </a:prstGeom>
          <a:noFill/>
          <a:ln w="12700">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Ref idx="1003">
        <a:schemeClr val="bg1"/>
      </p:bgRef>
    </p:bg>
    <p:spTree>
      <p:nvGrpSpPr>
        <p:cNvPr id="1" name=""/>
        <p:cNvGrpSpPr/>
        <p:nvPr/>
      </p:nvGrpSpPr>
      <p:grpSpPr>
        <a:xfrm>
          <a:off x="0" y="0"/>
          <a:ext cx="0" cy="0"/>
          <a:chOff x="0" y="0"/>
          <a:chExt cx="0" cy="0"/>
        </a:xfrm>
      </p:grpSpPr>
      <p:grpSp>
        <p:nvGrpSpPr>
          <p:cNvPr id="2" name="Group 21"/>
          <p:cNvGrpSpPr>
            <a:grpSpLocks/>
          </p:cNvGrpSpPr>
          <p:nvPr/>
        </p:nvGrpSpPr>
        <p:grpSpPr bwMode="auto">
          <a:xfrm>
            <a:off x="2743200" y="2128838"/>
            <a:ext cx="6392863" cy="4721225"/>
            <a:chOff x="1728" y="1341"/>
            <a:chExt cx="4027" cy="2974"/>
          </a:xfrm>
        </p:grpSpPr>
        <p:grpSp>
          <p:nvGrpSpPr>
            <p:cNvPr id="3" name="Group 22"/>
            <p:cNvGrpSpPr>
              <a:grpSpLocks/>
            </p:cNvGrpSpPr>
            <p:nvPr userDrawn="1"/>
          </p:nvGrpSpPr>
          <p:grpSpPr bwMode="auto">
            <a:xfrm>
              <a:off x="1728" y="2230"/>
              <a:ext cx="4027" cy="2085"/>
              <a:chOff x="1728" y="2230"/>
              <a:chExt cx="4027" cy="2085"/>
            </a:xfrm>
          </p:grpSpPr>
          <p:sp>
            <p:nvSpPr>
              <p:cNvPr id="225303" name="Freeform 23"/>
              <p:cNvSpPr>
                <a:spLocks/>
              </p:cNvSpPr>
              <p:nvPr userDrawn="1"/>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alpha val="0"/>
                    </a:schemeClr>
                  </a:gs>
                  <a:gs pos="100000">
                    <a:schemeClr val="bg1">
                      <a:gamma/>
                      <a:shade val="90980"/>
                      <a:invGamma/>
                    </a:schemeClr>
                  </a:gs>
                </a:gsLst>
                <a:lin ang="0" scaled="1"/>
              </a:gradFill>
              <a:ln w="9525">
                <a:noFill/>
                <a:round/>
                <a:headEnd/>
                <a:tailEnd/>
              </a:ln>
            </p:spPr>
            <p:txBody>
              <a:bodyPr/>
              <a:lstStyle/>
              <a:p>
                <a:endParaRPr lang="en-US"/>
              </a:p>
            </p:txBody>
          </p:sp>
          <p:sp>
            <p:nvSpPr>
              <p:cNvPr id="225304" name="Freeform 24"/>
              <p:cNvSpPr>
                <a:spLocks/>
              </p:cNvSpPr>
              <p:nvPr userDrawn="1"/>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alpha val="0"/>
                    </a:schemeClr>
                  </a:gs>
                  <a:gs pos="100000">
                    <a:schemeClr val="bg1">
                      <a:gamma/>
                      <a:shade val="90980"/>
                      <a:invGamma/>
                    </a:schemeClr>
                  </a:gs>
                </a:gsLst>
                <a:lin ang="2700000" scaled="1"/>
              </a:gradFill>
              <a:ln w="9525">
                <a:noFill/>
                <a:round/>
                <a:headEnd/>
                <a:tailEnd/>
              </a:ln>
            </p:spPr>
            <p:txBody>
              <a:bodyPr/>
              <a:lstStyle/>
              <a:p>
                <a:endParaRPr lang="en-US"/>
              </a:p>
            </p:txBody>
          </p:sp>
          <p:sp>
            <p:nvSpPr>
              <p:cNvPr id="225305" name="Freeform 25"/>
              <p:cNvSpPr>
                <a:spLocks/>
              </p:cNvSpPr>
              <p:nvPr userDrawn="1"/>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alpha val="0"/>
                    </a:schemeClr>
                  </a:gs>
                </a:gsLst>
                <a:lin ang="5400000" scaled="1"/>
              </a:gradFill>
              <a:ln w="9525">
                <a:noFill/>
                <a:round/>
                <a:headEnd/>
                <a:tailEnd/>
              </a:ln>
            </p:spPr>
            <p:txBody>
              <a:bodyPr/>
              <a:lstStyle/>
              <a:p>
                <a:endParaRPr lang="en-US"/>
              </a:p>
            </p:txBody>
          </p:sp>
          <p:sp>
            <p:nvSpPr>
              <p:cNvPr id="225306" name="Freeform 26"/>
              <p:cNvSpPr>
                <a:spLocks/>
              </p:cNvSpPr>
              <p:nvPr userDrawn="1"/>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alpha val="0"/>
                </a:schemeClr>
              </a:solidFill>
              <a:ln w="9525">
                <a:noFill/>
                <a:round/>
                <a:headEnd/>
                <a:tailEnd/>
              </a:ln>
            </p:spPr>
            <p:txBody>
              <a:bodyPr/>
              <a:lstStyle/>
              <a:p>
                <a:endParaRPr lang="en-US"/>
              </a:p>
            </p:txBody>
          </p:sp>
          <p:sp>
            <p:nvSpPr>
              <p:cNvPr id="225307" name="Freeform 27"/>
              <p:cNvSpPr>
                <a:spLocks/>
              </p:cNvSpPr>
              <p:nvPr userDrawn="1"/>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alpha val="0"/>
                    </a:schemeClr>
                  </a:gs>
                </a:gsLst>
                <a:lin ang="2700000" scaled="1"/>
              </a:gradFill>
              <a:ln w="9525">
                <a:noFill/>
                <a:round/>
                <a:headEnd/>
                <a:tailEnd/>
              </a:ln>
            </p:spPr>
            <p:txBody>
              <a:bodyPr/>
              <a:lstStyle/>
              <a:p>
                <a:endParaRPr lang="en-US"/>
              </a:p>
            </p:txBody>
          </p:sp>
        </p:grpSp>
        <p:sp>
          <p:nvSpPr>
            <p:cNvPr id="225308" name="Freeform 28"/>
            <p:cNvSpPr>
              <a:spLocks/>
            </p:cNvSpPr>
            <p:nvPr userDrawn="1"/>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alpha val="0"/>
                  </a:schemeClr>
                </a:gs>
              </a:gsLst>
              <a:lin ang="2700000" scaled="1"/>
            </a:gradFill>
            <a:ln w="9525">
              <a:noFill/>
              <a:round/>
              <a:headEnd/>
              <a:tailEnd/>
            </a:ln>
          </p:spPr>
          <p:txBody>
            <a:bodyPr/>
            <a:lstStyle/>
            <a:p>
              <a:endParaRPr lang="en-US"/>
            </a:p>
          </p:txBody>
        </p:sp>
      </p:grpSp>
      <p:sp>
        <p:nvSpPr>
          <p:cNvPr id="225291" name="Rectangle 11"/>
          <p:cNvSpPr>
            <a:spLocks noGrp="1" noChangeArrowheads="1"/>
          </p:cNvSpPr>
          <p:nvPr>
            <p:ph type="ctrTitle" sz="quarter"/>
          </p:nvPr>
        </p:nvSpPr>
        <p:spPr>
          <a:xfrm>
            <a:off x="4343400" y="685800"/>
            <a:ext cx="4343400" cy="3200400"/>
          </a:xfrm>
        </p:spPr>
        <p:txBody>
          <a:bodyPr lIns="91440" tIns="45720" rIns="91440" bIns="45720"/>
          <a:lstStyle>
            <a:lvl1pPr>
              <a:defRPr sz="4800"/>
            </a:lvl1pPr>
          </a:lstStyle>
          <a:p>
            <a:r>
              <a:rPr lang="en-US" smtClean="0"/>
              <a:t>Click to edit Master title style</a:t>
            </a:r>
            <a:endParaRPr lang="en-US" dirty="0"/>
          </a:p>
        </p:txBody>
      </p:sp>
      <p:sp>
        <p:nvSpPr>
          <p:cNvPr id="225293" name="Rectangle 13"/>
          <p:cNvSpPr>
            <a:spLocks noGrp="1" noChangeArrowheads="1"/>
          </p:cNvSpPr>
          <p:nvPr>
            <p:ph type="dt" sz="quarter" idx="2"/>
          </p:nvPr>
        </p:nvSpPr>
        <p:spPr>
          <a:xfrm>
            <a:off x="457200" y="6248400"/>
            <a:ext cx="2133600" cy="476250"/>
          </a:xfrm>
        </p:spPr>
        <p:txBody>
          <a:bodyPr/>
          <a:lstStyle>
            <a:lvl1pPr>
              <a:defRPr>
                <a:solidFill>
                  <a:srgbClr val="C00000"/>
                </a:solidFill>
              </a:defRPr>
            </a:lvl1pPr>
          </a:lstStyle>
          <a:p>
            <a:endParaRPr lang="en-US"/>
          </a:p>
        </p:txBody>
      </p:sp>
      <p:sp>
        <p:nvSpPr>
          <p:cNvPr id="225294" name="Rectangle 14"/>
          <p:cNvSpPr>
            <a:spLocks noGrp="1" noChangeArrowheads="1"/>
          </p:cNvSpPr>
          <p:nvPr>
            <p:ph type="ftr" sz="quarter" idx="3"/>
          </p:nvPr>
        </p:nvSpPr>
        <p:spPr>
          <a:xfrm>
            <a:off x="2438400" y="6251575"/>
            <a:ext cx="4267200" cy="476250"/>
          </a:xfrm>
        </p:spPr>
        <p:txBody>
          <a:bodyPr/>
          <a:lstStyle>
            <a:lvl1pPr>
              <a:defRPr>
                <a:solidFill>
                  <a:srgbClr val="C00000"/>
                </a:solidFill>
              </a:defRPr>
            </a:lvl1pPr>
          </a:lstStyle>
          <a:p>
            <a:endParaRPr lang="en-US"/>
          </a:p>
        </p:txBody>
      </p:sp>
      <p:sp>
        <p:nvSpPr>
          <p:cNvPr id="225295" name="Rectangle 15"/>
          <p:cNvSpPr>
            <a:spLocks noGrp="1" noChangeArrowheads="1"/>
          </p:cNvSpPr>
          <p:nvPr>
            <p:ph type="sldNum" sz="quarter" idx="4"/>
          </p:nvPr>
        </p:nvSpPr>
        <p:spPr>
          <a:xfrm>
            <a:off x="6553200" y="6254750"/>
            <a:ext cx="2133600" cy="476250"/>
          </a:xfrm>
        </p:spPr>
        <p:txBody>
          <a:bodyPr/>
          <a:lstStyle>
            <a:lvl1pPr>
              <a:defRPr>
                <a:solidFill>
                  <a:srgbClr val="C00000"/>
                </a:solidFill>
              </a:defRPr>
            </a:lvl1pPr>
          </a:lstStyle>
          <a:p>
            <a:fld id="{B3D9B87A-ABD4-428F-A635-0E13EBFB5CB5}" type="slidenum">
              <a:rPr lang="en-US" smtClean="0"/>
              <a:pPr/>
              <a:t>‹#›</a:t>
            </a:fld>
            <a:endParaRPr lang="en-US"/>
          </a:p>
        </p:txBody>
      </p:sp>
      <p:sp>
        <p:nvSpPr>
          <p:cNvPr id="225296" name="Rectangle 16"/>
          <p:cNvSpPr>
            <a:spLocks noChangeArrowheads="1"/>
          </p:cNvSpPr>
          <p:nvPr/>
        </p:nvSpPr>
        <p:spPr bwMode="auto">
          <a:xfrm>
            <a:off x="0" y="0"/>
            <a:ext cx="1219200" cy="6858000"/>
          </a:xfrm>
          <a:prstGeom prst="rect">
            <a:avLst/>
          </a:prstGeom>
          <a:gradFill rotWithShape="0">
            <a:gsLst>
              <a:gs pos="0">
                <a:srgbClr val="990000">
                  <a:alpha val="89999"/>
                </a:srgbClr>
              </a:gs>
              <a:gs pos="100000">
                <a:srgbClr val="E3E3B6">
                  <a:alpha val="0"/>
                </a:srgbClr>
              </a:gs>
            </a:gsLst>
            <a:lin ang="0" scaled="1"/>
          </a:gradFill>
          <a:ln w="25400" algn="ctr">
            <a:noFill/>
            <a:miter lim="800000"/>
            <a:headEnd/>
            <a:tailEnd/>
          </a:ln>
          <a:effectLst/>
        </p:spPr>
        <p:txBody>
          <a:bodyPr wrap="none" lIns="91432" tIns="45716" rIns="91432" bIns="45716" anchor="ctr"/>
          <a:lstStyle/>
          <a:p>
            <a:endParaRPr lang="en-US"/>
          </a:p>
        </p:txBody>
      </p:sp>
      <p:sp>
        <p:nvSpPr>
          <p:cNvPr id="225297" name="Rectangle 17"/>
          <p:cNvSpPr>
            <a:spLocks noChangeArrowheads="1"/>
          </p:cNvSpPr>
          <p:nvPr/>
        </p:nvSpPr>
        <p:spPr bwMode="auto">
          <a:xfrm>
            <a:off x="7924800" y="0"/>
            <a:ext cx="1219200" cy="6858000"/>
          </a:xfrm>
          <a:prstGeom prst="rect">
            <a:avLst/>
          </a:prstGeom>
          <a:gradFill rotWithShape="0">
            <a:gsLst>
              <a:gs pos="0">
                <a:srgbClr val="F8EEC8">
                  <a:alpha val="0"/>
                </a:srgbClr>
              </a:gs>
              <a:gs pos="100000">
                <a:srgbClr val="990000">
                  <a:alpha val="89999"/>
                </a:srgbClr>
              </a:gs>
            </a:gsLst>
            <a:lin ang="0" scaled="1"/>
          </a:gradFill>
          <a:ln w="25400" algn="ctr">
            <a:noFill/>
            <a:miter lim="800000"/>
            <a:headEnd/>
            <a:tailEnd/>
          </a:ln>
          <a:effectLst/>
        </p:spPr>
        <p:txBody>
          <a:bodyPr wrap="none" lIns="91432" tIns="45716" rIns="91432" bIns="45716" anchor="ctr"/>
          <a:lstStyle/>
          <a:p>
            <a:endParaRPr lang="en-US"/>
          </a:p>
        </p:txBody>
      </p:sp>
      <p:sp>
        <p:nvSpPr>
          <p:cNvPr id="225298" name="Rectangle 18"/>
          <p:cNvSpPr>
            <a:spLocks noChangeArrowheads="1"/>
          </p:cNvSpPr>
          <p:nvPr/>
        </p:nvSpPr>
        <p:spPr bwMode="auto">
          <a:xfrm rot="5400000">
            <a:off x="3962400" y="-3962400"/>
            <a:ext cx="1219200" cy="9144000"/>
          </a:xfrm>
          <a:prstGeom prst="rect">
            <a:avLst/>
          </a:prstGeom>
          <a:gradFill rotWithShape="0">
            <a:gsLst>
              <a:gs pos="0">
                <a:srgbClr val="990000">
                  <a:alpha val="89999"/>
                </a:srgbClr>
              </a:gs>
              <a:gs pos="100000">
                <a:srgbClr val="E3E3B6">
                  <a:alpha val="0"/>
                </a:srgbClr>
              </a:gs>
            </a:gsLst>
            <a:lin ang="5400000" scaled="1"/>
          </a:gradFill>
          <a:ln w="25400" algn="ctr">
            <a:noFill/>
            <a:miter lim="800000"/>
            <a:headEnd/>
            <a:tailEnd/>
          </a:ln>
          <a:effectLst/>
        </p:spPr>
        <p:txBody>
          <a:bodyPr wrap="none" lIns="91432" tIns="45716" rIns="91432" bIns="45716" anchor="ctr"/>
          <a:lstStyle/>
          <a:p>
            <a:endParaRPr lang="en-US"/>
          </a:p>
        </p:txBody>
      </p:sp>
      <p:sp>
        <p:nvSpPr>
          <p:cNvPr id="225299" name="Rectangle 19"/>
          <p:cNvSpPr>
            <a:spLocks noChangeArrowheads="1"/>
          </p:cNvSpPr>
          <p:nvPr/>
        </p:nvSpPr>
        <p:spPr bwMode="auto">
          <a:xfrm rot="16200000">
            <a:off x="3962400" y="1676400"/>
            <a:ext cx="1219200" cy="9144000"/>
          </a:xfrm>
          <a:prstGeom prst="rect">
            <a:avLst/>
          </a:prstGeom>
          <a:gradFill rotWithShape="0">
            <a:gsLst>
              <a:gs pos="0">
                <a:srgbClr val="E3E3B6">
                  <a:alpha val="0"/>
                </a:srgbClr>
              </a:gs>
              <a:gs pos="100000">
                <a:srgbClr val="990000">
                  <a:alpha val="89999"/>
                </a:srgbClr>
              </a:gs>
            </a:gsLst>
            <a:lin ang="5400000" scaled="1"/>
          </a:gradFill>
          <a:ln w="25400" algn="ctr">
            <a:noFill/>
            <a:miter lim="800000"/>
            <a:headEnd/>
            <a:tailEnd/>
          </a:ln>
          <a:effectLst/>
        </p:spPr>
        <p:txBody>
          <a:bodyPr wrap="none" lIns="91432" tIns="45716" rIns="91432" bIns="45716" anchor="ctr"/>
          <a:lstStyle/>
          <a:p>
            <a:endParaRPr lang="en-US"/>
          </a:p>
        </p:txBody>
      </p:sp>
      <p:sp>
        <p:nvSpPr>
          <p:cNvPr id="225300" name="Rectangle 20"/>
          <p:cNvSpPr>
            <a:spLocks noGrp="1" noChangeArrowheads="1"/>
          </p:cNvSpPr>
          <p:nvPr>
            <p:ph type="subTitle" sz="quarter" idx="1"/>
          </p:nvPr>
        </p:nvSpPr>
        <p:spPr>
          <a:xfrm>
            <a:off x="4343400" y="3962400"/>
            <a:ext cx="4343400" cy="2057400"/>
          </a:xfrm>
        </p:spPr>
        <p:txBody>
          <a:bodyPr lIns="91440" tIns="45720" rIns="91440" bIns="45720"/>
          <a:lstStyle>
            <a:lvl1pPr marL="0" indent="0" algn="ctr">
              <a:lnSpc>
                <a:spcPct val="85000"/>
              </a:lnSpc>
              <a:spcBef>
                <a:spcPct val="0"/>
              </a:spcBef>
              <a:buFont typeface="Wingdings" pitchFamily="2" charset="2"/>
              <a:buNone/>
              <a:defRPr>
                <a:solidFill>
                  <a:schemeClr val="accent4">
                    <a:lumMod val="90000"/>
                    <a:lumOff val="10000"/>
                  </a:schemeClr>
                </a:solidFill>
                <a:effectLst>
                  <a:outerShdw blurRad="50800" dist="38100" dir="2700000" algn="tl" rotWithShape="0">
                    <a:prstClr val="black">
                      <a:alpha val="40000"/>
                    </a:prstClr>
                  </a:outerShdw>
                </a:effectLst>
              </a:defRPr>
            </a:lvl1pPr>
          </a:lstStyle>
          <a:p>
            <a:r>
              <a:rPr lang="en-US" smtClean="0"/>
              <a:t>Click to edit Master subtitle style</a:t>
            </a:r>
            <a:endParaRPr lang="en-US" dirty="0"/>
          </a:p>
        </p:txBody>
      </p:sp>
      <p:pic>
        <p:nvPicPr>
          <p:cNvPr id="86019" name="Picture 3"/>
          <p:cNvPicPr>
            <a:picLocks noChangeAspect="1" noChangeArrowheads="1"/>
          </p:cNvPicPr>
          <p:nvPr/>
        </p:nvPicPr>
        <p:blipFill>
          <a:blip r:embed="rId2"/>
          <a:srcRect/>
          <a:stretch>
            <a:fillRect/>
          </a:stretch>
        </p:blipFill>
        <p:spPr bwMode="auto">
          <a:xfrm>
            <a:off x="838200" y="1752600"/>
            <a:ext cx="3371850" cy="38101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 presetClass="entr" presetSubtype="8" fill="hold" grpId="0" nodeType="afterEffect">
                                  <p:stCondLst>
                                    <p:cond delay="0"/>
                                  </p:stCondLst>
                                  <p:childTnLst>
                                    <p:set>
                                      <p:cBhvr>
                                        <p:cTn id="6" dur="1" fill="hold">
                                          <p:stCondLst>
                                            <p:cond delay="0"/>
                                          </p:stCondLst>
                                        </p:cTn>
                                        <p:tgtEl>
                                          <p:spTgt spid="225298"/>
                                        </p:tgtEl>
                                        <p:attrNameLst>
                                          <p:attrName>style.visibility</p:attrName>
                                        </p:attrNameLst>
                                      </p:cBhvr>
                                      <p:to>
                                        <p:strVal val="visible"/>
                                      </p:to>
                                    </p:set>
                                    <p:anim calcmode="lin" valueType="num">
                                      <p:cBhvr additive="base">
                                        <p:cTn id="7" dur="500" fill="hold"/>
                                        <p:tgtEl>
                                          <p:spTgt spid="225298"/>
                                        </p:tgtEl>
                                        <p:attrNameLst>
                                          <p:attrName>ppt_x</p:attrName>
                                        </p:attrNameLst>
                                      </p:cBhvr>
                                      <p:tavLst>
                                        <p:tav tm="0">
                                          <p:val>
                                            <p:strVal val="0-#ppt_w/2"/>
                                          </p:val>
                                        </p:tav>
                                        <p:tav tm="100000">
                                          <p:val>
                                            <p:strVal val="#ppt_x"/>
                                          </p:val>
                                        </p:tav>
                                      </p:tavLst>
                                    </p:anim>
                                    <p:anim calcmode="lin" valueType="num">
                                      <p:cBhvr additive="base">
                                        <p:cTn id="8" dur="500" fill="hold"/>
                                        <p:tgtEl>
                                          <p:spTgt spid="22529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1" fill="hold" grpId="0" nodeType="afterEffect">
                                  <p:stCondLst>
                                    <p:cond delay="0"/>
                                  </p:stCondLst>
                                  <p:childTnLst>
                                    <p:set>
                                      <p:cBhvr>
                                        <p:cTn id="11" dur="1" fill="hold">
                                          <p:stCondLst>
                                            <p:cond delay="0"/>
                                          </p:stCondLst>
                                        </p:cTn>
                                        <p:tgtEl>
                                          <p:spTgt spid="225297"/>
                                        </p:tgtEl>
                                        <p:attrNameLst>
                                          <p:attrName>style.visibility</p:attrName>
                                        </p:attrNameLst>
                                      </p:cBhvr>
                                      <p:to>
                                        <p:strVal val="visible"/>
                                      </p:to>
                                    </p:set>
                                    <p:anim calcmode="lin" valueType="num">
                                      <p:cBhvr additive="base">
                                        <p:cTn id="12" dur="500" fill="hold"/>
                                        <p:tgtEl>
                                          <p:spTgt spid="225297"/>
                                        </p:tgtEl>
                                        <p:attrNameLst>
                                          <p:attrName>ppt_x</p:attrName>
                                        </p:attrNameLst>
                                      </p:cBhvr>
                                      <p:tavLst>
                                        <p:tav tm="0">
                                          <p:val>
                                            <p:strVal val="#ppt_x"/>
                                          </p:val>
                                        </p:tav>
                                        <p:tav tm="100000">
                                          <p:val>
                                            <p:strVal val="#ppt_x"/>
                                          </p:val>
                                        </p:tav>
                                      </p:tavLst>
                                    </p:anim>
                                    <p:anim calcmode="lin" valueType="num">
                                      <p:cBhvr additive="base">
                                        <p:cTn id="13" dur="500" fill="hold"/>
                                        <p:tgtEl>
                                          <p:spTgt spid="225297"/>
                                        </p:tgtEl>
                                        <p:attrNameLst>
                                          <p:attrName>ppt_y</p:attrName>
                                        </p:attrNameLst>
                                      </p:cBhvr>
                                      <p:tavLst>
                                        <p:tav tm="0">
                                          <p:val>
                                            <p:strVal val="0-#ppt_h/2"/>
                                          </p:val>
                                        </p:tav>
                                        <p:tav tm="100000">
                                          <p:val>
                                            <p:strVal val="#ppt_y"/>
                                          </p:val>
                                        </p:tav>
                                      </p:tavLst>
                                    </p:anim>
                                  </p:childTnLst>
                                </p:cTn>
                              </p:par>
                            </p:childTnLst>
                          </p:cTn>
                        </p:par>
                        <p:par>
                          <p:cTn id="14" fill="hold">
                            <p:stCondLst>
                              <p:cond delay="2500"/>
                            </p:stCondLst>
                            <p:childTnLst>
                              <p:par>
                                <p:cTn id="15" presetID="2" presetClass="entr" presetSubtype="2" fill="hold" grpId="0" nodeType="afterEffect">
                                  <p:stCondLst>
                                    <p:cond delay="0"/>
                                  </p:stCondLst>
                                  <p:childTnLst>
                                    <p:set>
                                      <p:cBhvr>
                                        <p:cTn id="16" dur="1" fill="hold">
                                          <p:stCondLst>
                                            <p:cond delay="0"/>
                                          </p:stCondLst>
                                        </p:cTn>
                                        <p:tgtEl>
                                          <p:spTgt spid="225299"/>
                                        </p:tgtEl>
                                        <p:attrNameLst>
                                          <p:attrName>style.visibility</p:attrName>
                                        </p:attrNameLst>
                                      </p:cBhvr>
                                      <p:to>
                                        <p:strVal val="visible"/>
                                      </p:to>
                                    </p:set>
                                    <p:anim calcmode="lin" valueType="num">
                                      <p:cBhvr additive="base">
                                        <p:cTn id="17" dur="500" fill="hold"/>
                                        <p:tgtEl>
                                          <p:spTgt spid="225299"/>
                                        </p:tgtEl>
                                        <p:attrNameLst>
                                          <p:attrName>ppt_x</p:attrName>
                                        </p:attrNameLst>
                                      </p:cBhvr>
                                      <p:tavLst>
                                        <p:tav tm="0">
                                          <p:val>
                                            <p:strVal val="1+#ppt_w/2"/>
                                          </p:val>
                                        </p:tav>
                                        <p:tav tm="100000">
                                          <p:val>
                                            <p:strVal val="#ppt_x"/>
                                          </p:val>
                                        </p:tav>
                                      </p:tavLst>
                                    </p:anim>
                                    <p:anim calcmode="lin" valueType="num">
                                      <p:cBhvr additive="base">
                                        <p:cTn id="18" dur="500" fill="hold"/>
                                        <p:tgtEl>
                                          <p:spTgt spid="225299"/>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225296"/>
                                        </p:tgtEl>
                                        <p:attrNameLst>
                                          <p:attrName>style.visibility</p:attrName>
                                        </p:attrNameLst>
                                      </p:cBhvr>
                                      <p:to>
                                        <p:strVal val="visible"/>
                                      </p:to>
                                    </p:set>
                                    <p:anim calcmode="lin" valueType="num">
                                      <p:cBhvr additive="base">
                                        <p:cTn id="22" dur="500" fill="hold"/>
                                        <p:tgtEl>
                                          <p:spTgt spid="225296"/>
                                        </p:tgtEl>
                                        <p:attrNameLst>
                                          <p:attrName>ppt_x</p:attrName>
                                        </p:attrNameLst>
                                      </p:cBhvr>
                                      <p:tavLst>
                                        <p:tav tm="0">
                                          <p:val>
                                            <p:strVal val="#ppt_x"/>
                                          </p:val>
                                        </p:tav>
                                        <p:tav tm="100000">
                                          <p:val>
                                            <p:strVal val="#ppt_x"/>
                                          </p:val>
                                        </p:tav>
                                      </p:tavLst>
                                    </p:anim>
                                    <p:anim calcmode="lin" valueType="num">
                                      <p:cBhvr additive="base">
                                        <p:cTn id="23" dur="500" fill="hold"/>
                                        <p:tgtEl>
                                          <p:spTgt spid="225296"/>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49" presetClass="entr" presetSubtype="0" decel="100000" fill="hold" nodeType="afterEffect">
                                  <p:stCondLst>
                                    <p:cond delay="0"/>
                                  </p:stCondLst>
                                  <p:childTnLst>
                                    <p:set>
                                      <p:cBhvr>
                                        <p:cTn id="26" dur="1" fill="hold">
                                          <p:stCondLst>
                                            <p:cond delay="0"/>
                                          </p:stCondLst>
                                        </p:cTn>
                                        <p:tgtEl>
                                          <p:spTgt spid="86019"/>
                                        </p:tgtEl>
                                        <p:attrNameLst>
                                          <p:attrName>style.visibility</p:attrName>
                                        </p:attrNameLst>
                                      </p:cBhvr>
                                      <p:to>
                                        <p:strVal val="visible"/>
                                      </p:to>
                                    </p:set>
                                    <p:anim calcmode="lin" valueType="num">
                                      <p:cBhvr>
                                        <p:cTn id="27" dur="2000" fill="hold"/>
                                        <p:tgtEl>
                                          <p:spTgt spid="86019"/>
                                        </p:tgtEl>
                                        <p:attrNameLst>
                                          <p:attrName>ppt_w</p:attrName>
                                        </p:attrNameLst>
                                      </p:cBhvr>
                                      <p:tavLst>
                                        <p:tav tm="0">
                                          <p:val>
                                            <p:fltVal val="0"/>
                                          </p:val>
                                        </p:tav>
                                        <p:tav tm="100000">
                                          <p:val>
                                            <p:strVal val="#ppt_w"/>
                                          </p:val>
                                        </p:tav>
                                      </p:tavLst>
                                    </p:anim>
                                    <p:anim calcmode="lin" valueType="num">
                                      <p:cBhvr>
                                        <p:cTn id="28" dur="2000" fill="hold"/>
                                        <p:tgtEl>
                                          <p:spTgt spid="86019"/>
                                        </p:tgtEl>
                                        <p:attrNameLst>
                                          <p:attrName>ppt_h</p:attrName>
                                        </p:attrNameLst>
                                      </p:cBhvr>
                                      <p:tavLst>
                                        <p:tav tm="0">
                                          <p:val>
                                            <p:fltVal val="0"/>
                                          </p:val>
                                        </p:tav>
                                        <p:tav tm="100000">
                                          <p:val>
                                            <p:strVal val="#ppt_h"/>
                                          </p:val>
                                        </p:tav>
                                      </p:tavLst>
                                    </p:anim>
                                    <p:anim calcmode="lin" valueType="num">
                                      <p:cBhvr>
                                        <p:cTn id="29" dur="2000" fill="hold"/>
                                        <p:tgtEl>
                                          <p:spTgt spid="86019"/>
                                        </p:tgtEl>
                                        <p:attrNameLst>
                                          <p:attrName>style.rotation</p:attrName>
                                        </p:attrNameLst>
                                      </p:cBhvr>
                                      <p:tavLst>
                                        <p:tav tm="0">
                                          <p:val>
                                            <p:fltVal val="360"/>
                                          </p:val>
                                        </p:tav>
                                        <p:tav tm="100000">
                                          <p:val>
                                            <p:fltVal val="0"/>
                                          </p:val>
                                        </p:tav>
                                      </p:tavLst>
                                    </p:anim>
                                    <p:animEffect transition="in" filter="fade">
                                      <p:cBhvr>
                                        <p:cTn id="30" dur="2000"/>
                                        <p:tgtEl>
                                          <p:spTgt spid="86019"/>
                                        </p:tgtEl>
                                      </p:cBhvr>
                                    </p:animEffect>
                                  </p:childTnLst>
                                </p:cTn>
                              </p:par>
                            </p:childTnLst>
                          </p:cTn>
                        </p:par>
                        <p:par>
                          <p:cTn id="31" fill="hold">
                            <p:stCondLst>
                              <p:cond delay="5500"/>
                            </p:stCondLst>
                            <p:childTnLst>
                              <p:par>
                                <p:cTn id="32" presetID="53" presetClass="entr" presetSubtype="0" fill="hold" grpId="0" nodeType="afterEffect">
                                  <p:stCondLst>
                                    <p:cond delay="0"/>
                                  </p:stCondLst>
                                  <p:childTnLst>
                                    <p:set>
                                      <p:cBhvr>
                                        <p:cTn id="33" dur="1" fill="hold">
                                          <p:stCondLst>
                                            <p:cond delay="0"/>
                                          </p:stCondLst>
                                        </p:cTn>
                                        <p:tgtEl>
                                          <p:spTgt spid="225291"/>
                                        </p:tgtEl>
                                        <p:attrNameLst>
                                          <p:attrName>style.visibility</p:attrName>
                                        </p:attrNameLst>
                                      </p:cBhvr>
                                      <p:to>
                                        <p:strVal val="visible"/>
                                      </p:to>
                                    </p:set>
                                    <p:anim calcmode="lin" valueType="num">
                                      <p:cBhvr>
                                        <p:cTn id="34" dur="1000" fill="hold"/>
                                        <p:tgtEl>
                                          <p:spTgt spid="225291"/>
                                        </p:tgtEl>
                                        <p:attrNameLst>
                                          <p:attrName>ppt_w</p:attrName>
                                        </p:attrNameLst>
                                      </p:cBhvr>
                                      <p:tavLst>
                                        <p:tav tm="0">
                                          <p:val>
                                            <p:fltVal val="0"/>
                                          </p:val>
                                        </p:tav>
                                        <p:tav tm="100000">
                                          <p:val>
                                            <p:strVal val="#ppt_w"/>
                                          </p:val>
                                        </p:tav>
                                      </p:tavLst>
                                    </p:anim>
                                    <p:anim calcmode="lin" valueType="num">
                                      <p:cBhvr>
                                        <p:cTn id="35" dur="1000" fill="hold"/>
                                        <p:tgtEl>
                                          <p:spTgt spid="225291"/>
                                        </p:tgtEl>
                                        <p:attrNameLst>
                                          <p:attrName>ppt_h</p:attrName>
                                        </p:attrNameLst>
                                      </p:cBhvr>
                                      <p:tavLst>
                                        <p:tav tm="0">
                                          <p:val>
                                            <p:fltVal val="0"/>
                                          </p:val>
                                        </p:tav>
                                        <p:tav tm="100000">
                                          <p:val>
                                            <p:strVal val="#ppt_h"/>
                                          </p:val>
                                        </p:tav>
                                      </p:tavLst>
                                    </p:anim>
                                    <p:animEffect transition="in" filter="fade">
                                      <p:cBhvr>
                                        <p:cTn id="36" dur="1000"/>
                                        <p:tgtEl>
                                          <p:spTgt spid="225291"/>
                                        </p:tgtEl>
                                      </p:cBhvr>
                                    </p:animEffect>
                                  </p:childTnLst>
                                </p:cTn>
                              </p:par>
                            </p:childTnLst>
                          </p:cTn>
                        </p:par>
                        <p:par>
                          <p:cTn id="37" fill="hold">
                            <p:stCondLst>
                              <p:cond delay="6500"/>
                            </p:stCondLst>
                            <p:childTnLst>
                              <p:par>
                                <p:cTn id="38" presetID="24" presetClass="entr" presetSubtype="0" fill="hold" grpId="0" nodeType="afterEffect">
                                  <p:stCondLst>
                                    <p:cond delay="0"/>
                                  </p:stCondLst>
                                  <p:childTnLst>
                                    <p:set>
                                      <p:cBhvr>
                                        <p:cTn id="39" dur="1" fill="hold">
                                          <p:stCondLst>
                                            <p:cond delay="0"/>
                                          </p:stCondLst>
                                        </p:cTn>
                                        <p:tgtEl>
                                          <p:spTgt spid="225300">
                                            <p:txEl>
                                              <p:pRg st="0" end="0"/>
                                            </p:txEl>
                                          </p:spTgt>
                                        </p:tgtEl>
                                        <p:attrNameLst>
                                          <p:attrName>style.visibility</p:attrName>
                                        </p:attrNameLst>
                                      </p:cBhvr>
                                      <p:to>
                                        <p:strVal val="visible"/>
                                      </p:to>
                                    </p:set>
                                    <p:anim to="" calcmode="lin" valueType="num">
                                      <p:cBhvr>
                                        <p:cTn id="40" dur="1" fill="hold"/>
                                        <p:tgtEl>
                                          <p:spTgt spid="22530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1" grpId="0"/>
      <p:bldP spid="225296" grpId="0" animBg="1"/>
      <p:bldP spid="225297" grpId="0" animBg="1"/>
      <p:bldP spid="225298" grpId="0" animBg="1"/>
      <p:bldP spid="225299" grpId="0" animBg="1"/>
      <p:bldP spid="225300" grpId="0" build="p">
        <p:tmplLst>
          <p:tmpl lvl="1">
            <p:tnLst>
              <p:par>
                <p:cTn presetID="24" presetClass="entr" presetSubtype="0" fill="hold" nodeType="afterEffect">
                  <p:stCondLst>
                    <p:cond delay="0"/>
                  </p:stCondLst>
                  <p:childTnLst>
                    <p:set>
                      <p:cBhvr>
                        <p:cTn dur="1" fill="hold">
                          <p:stCondLst>
                            <p:cond delay="0"/>
                          </p:stCondLst>
                        </p:cTn>
                        <p:tgtEl>
                          <p:spTgt spid="225300"/>
                        </p:tgtEl>
                        <p:attrNameLst>
                          <p:attrName>style.visibility</p:attrName>
                        </p:attrNameLst>
                      </p:cBhvr>
                      <p:to>
                        <p:strVal val="visible"/>
                      </p:to>
                    </p:set>
                    <p:anim to="" calcmode="lin" valueType="num">
                      <p:cBhvr>
                        <p:cTn dur="1" fill="hold"/>
                        <p:tgtEl>
                          <p:spTgt spid="225300"/>
                        </p:tgtEl>
                        <p:attrNameLst>
                          <p:attrName/>
                        </p:attrNameLst>
                      </p:cBhvr>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6CE5390-E648-431F-BC47-8D19CECA2CC0}"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52400"/>
            <a:ext cx="2095500" cy="5981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6134100" cy="598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AA20D31-CC17-4074-945B-6E18DA86C54F}"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6477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447800"/>
            <a:ext cx="8382000" cy="48006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533400" y="6400800"/>
            <a:ext cx="12954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7543800" y="6400800"/>
            <a:ext cx="1371600" cy="457200"/>
          </a:xfrm>
        </p:spPr>
        <p:txBody>
          <a:bodyPr/>
          <a:lstStyle>
            <a:lvl1pPr>
              <a:defRPr/>
            </a:lvl1pPr>
          </a:lstStyle>
          <a:p>
            <a:fld id="{5B9934B6-3141-41C3-A3F2-4384D37F9477}" type="slidenum">
              <a:rPr lang="en-US" smtClean="0"/>
              <a:pPr/>
              <a:t>‹#›</a:t>
            </a:fld>
            <a:endParaRPr lang="en-US"/>
          </a:p>
        </p:txBody>
      </p:sp>
      <p:sp>
        <p:nvSpPr>
          <p:cNvPr id="8" name="Footer Placeholder 5"/>
          <p:cNvSpPr>
            <a:spLocks noGrp="1"/>
          </p:cNvSpPr>
          <p:nvPr>
            <p:ph type="ftr" sz="quarter" idx="12"/>
          </p:nvPr>
        </p:nvSpPr>
        <p:spPr>
          <a:xfrm>
            <a:off x="1828800" y="6400800"/>
            <a:ext cx="5486400" cy="457200"/>
          </a:xfrm>
        </p:spPr>
        <p:txBody>
          <a:bodyPr/>
          <a:lstStyle>
            <a:lvl1pPr>
              <a:defRPr/>
            </a:lvl1pPr>
          </a:lstStyle>
          <a:p>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685800" y="1371600"/>
            <a:ext cx="3276600" cy="49530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3962400" y="1371600"/>
            <a:ext cx="4724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Title 1"/>
          <p:cNvSpPr>
            <a:spLocks noGrp="1"/>
          </p:cNvSpPr>
          <p:nvPr>
            <p:ph type="title"/>
          </p:nvPr>
        </p:nvSpPr>
        <p:spPr>
          <a:xfrm>
            <a:off x="2438400" y="152400"/>
            <a:ext cx="6477000" cy="914400"/>
          </a:xfrm>
        </p:spPr>
        <p:txBody>
          <a:bodyPr/>
          <a:lstStyle/>
          <a:p>
            <a:r>
              <a:rPr lang="en-US" smtClean="0"/>
              <a:t>Click to edit Master title style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stCondLst>
                                            <p:cond delay="0"/>
                                          </p:stCondLst>
                                        </p:cTn>
                                        <p:tgtEl>
                                          <p:spTgt spid="3">
                                            <p:txEl>
                                              <p:pRg st="0" end="0"/>
                                            </p:txEl>
                                          </p:spTgt>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stCondLst>
                                            <p:cond delay="0"/>
                                          </p:stCondLst>
                                        </p:cTn>
                                        <p:tgtEl>
                                          <p:spTgt spid="4">
                                            <p:txEl>
                                              <p:pRg st="0" end="0"/>
                                            </p:txEl>
                                          </p:spTgt>
                                        </p:tgtEl>
                                      </p:cBhvr>
                                    </p:animEffect>
                                  </p:childTnLst>
                                </p:cTn>
                              </p:par>
                            </p:childTnLst>
                          </p:cTn>
                        </p:par>
                        <p:par>
                          <p:cTn id="18" fill="hold">
                            <p:stCondLst>
                              <p:cond delay="4500"/>
                            </p:stCondLst>
                            <p:childTnLst>
                              <p:par>
                                <p:cTn id="19" presetID="10" presetClass="entr" presetSubtype="0"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stCondLst>
                                            <p:cond delay="0"/>
                                          </p:stCondLst>
                                        </p:cTn>
                                        <p:tgtEl>
                                          <p:spTgt spid="4">
                                            <p:txEl>
                                              <p:pRg st="1" end="1"/>
                                            </p:txEl>
                                          </p:spTgt>
                                        </p:tgtEl>
                                      </p:cBhvr>
                                    </p:animEffect>
                                  </p:childTnLst>
                                </p:cTn>
                              </p:par>
                            </p:childTnLst>
                          </p:cTn>
                        </p:par>
                        <p:par>
                          <p:cTn id="22" fill="hold">
                            <p:stCondLst>
                              <p:cond delay="5500"/>
                            </p:stCondLst>
                            <p:childTnLst>
                              <p:par>
                                <p:cTn id="23" presetID="10"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stCondLst>
                                            <p:cond delay="0"/>
                                          </p:stCondLst>
                                        </p:cTn>
                                        <p:tgtEl>
                                          <p:spTgt spid="4">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stCondLst>
                                            <p:cond delay="0"/>
                                          </p:stCondLst>
                                        </p:cTn>
                                        <p:tgtEl>
                                          <p:spTgt spid="4">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stCondLst>
                                            <p:cond delay="0"/>
                                          </p:stCondLst>
                                        </p:cTn>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stCondLst>
                            <p:cond delay="0"/>
                          </p:stCondLst>
                        </p:cTn>
                        <p:tgtEl>
                          <p:spTgt spid="4"/>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stCondLst>
                            <p:cond delay="0"/>
                          </p:stCondLst>
                        </p:cTn>
                        <p:tgtEl>
                          <p:spTgt spid="4"/>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stCondLst>
                            <p:cond delay="0"/>
                          </p:stCondLst>
                        </p:cTn>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stCondLst>
                            <p:cond delay="0"/>
                          </p:stCondLst>
                        </p:cTn>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stCondLst>
                            <p:cond delay="0"/>
                          </p:stCondLst>
                        </p:cTn>
                        <p:tgtEl>
                          <p:spTgt spid="4"/>
                        </p:tgtEl>
                      </p:cBhvr>
                    </p:animEffect>
                  </p:childTnLst>
                </p:cTn>
              </p:par>
            </p:tnLst>
          </p:tmpl>
        </p:tmplLst>
      </p:bldP>
      <p:bldP spid="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cSld name="Title, Text and Clip 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371600"/>
            <a:ext cx="4495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81600" y="1371600"/>
            <a:ext cx="3810000" cy="4953000"/>
          </a:xfrm>
        </p:spPr>
        <p:txBody>
          <a:bodyPr/>
          <a:lstStyle/>
          <a:p>
            <a:pPr lvl="0"/>
            <a:r>
              <a:rPr lang="en-US" noProof="0" smtClean="0"/>
              <a:t>Click icon to add clip art</a:t>
            </a:r>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Title 1"/>
          <p:cNvSpPr>
            <a:spLocks noGrp="1"/>
          </p:cNvSpPr>
          <p:nvPr>
            <p:ph type="title"/>
          </p:nvPr>
        </p:nvSpPr>
        <p:spPr>
          <a:xfrm>
            <a:off x="2438400" y="152400"/>
            <a:ext cx="6477000" cy="914400"/>
          </a:xfrm>
        </p:spPr>
        <p:txBody>
          <a:bodyPr/>
          <a:lstStyle/>
          <a:p>
            <a:r>
              <a:rPr lang="en-US" smtClean="0"/>
              <a:t>Click to edit Master title style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stCondLst>
                                            <p:cond delay="0"/>
                                          </p:stCondLst>
                                        </p:cTn>
                                        <p:tgtEl>
                                          <p:spTgt spid="4">
                                            <p:txEl>
                                              <p:pRg st="0" end="0"/>
                                            </p:txEl>
                                          </p:spTgt>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stCondLst>
                                            <p:cond delay="0"/>
                                          </p:stCondLst>
                                        </p:cTn>
                                        <p:tgtEl>
                                          <p:spTgt spid="3">
                                            <p:txEl>
                                              <p:pRg st="0" end="0"/>
                                            </p:txEl>
                                          </p:spTgt>
                                        </p:tgtEl>
                                      </p:cBhvr>
                                    </p:animEffect>
                                  </p:childTnLst>
                                </p:cTn>
                              </p:par>
                            </p:childTnLst>
                          </p:cTn>
                        </p:par>
                        <p:par>
                          <p:cTn id="18" fill="hold">
                            <p:stCondLst>
                              <p:cond delay="45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stCondLst>
                                            <p:cond delay="0"/>
                                          </p:stCondLst>
                                        </p:cTn>
                                        <p:tgtEl>
                                          <p:spTgt spid="3">
                                            <p:txEl>
                                              <p:pRg st="1" end="1"/>
                                            </p:txEl>
                                          </p:spTgt>
                                        </p:tgtEl>
                                      </p:cBhvr>
                                    </p:animEffect>
                                  </p:childTnLst>
                                </p:cTn>
                              </p:par>
                            </p:childTnLst>
                          </p:cTn>
                        </p:par>
                        <p:par>
                          <p:cTn id="22" fill="hold">
                            <p:stCondLst>
                              <p:cond delay="5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stCondLst>
                                            <p:cond delay="0"/>
                                          </p:stCondLst>
                                        </p:cTn>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stCondLst>
                                            <p:cond delay="0"/>
                                          </p:stCondLst>
                                        </p:cTn>
                                        <p:tgtEl>
                                          <p:spTgt spid="3">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stCondLst>
                            <p:cond delay="0"/>
                          </p:stCondLst>
                        </p:cTn>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stCondLst>
                            <p:cond delay="0"/>
                          </p:stCondLst>
                        </p:cTn>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stCondLst>
                            <p:cond delay="0"/>
                          </p:stCondLst>
                        </p:cTn>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stCondLst>
                            <p:cond delay="0"/>
                          </p:stCondLst>
                        </p:cTn>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stCondLst>
                            <p:cond delay="0"/>
                          </p:stCondLst>
                        </p:cTn>
                        <p:tgtEl>
                          <p:spTgt spid="3"/>
                        </p:tgtEl>
                      </p:cBhvr>
                    </p:animEffect>
                  </p:childTnLst>
                </p:cTn>
              </p:par>
            </p:tnLst>
          </p:tmpl>
        </p:tmplLst>
      </p:bldP>
      <p:bldP spid="4" grpId="0" build="p"/>
      <p:bldP spid="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3820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81000" y="6400800"/>
            <a:ext cx="1295400" cy="327025"/>
          </a:xfrm>
        </p:spPr>
        <p:txBody>
          <a:bodyPr/>
          <a:lstStyle>
            <a:lvl1pPr>
              <a:defRPr/>
            </a:lvl1pPr>
          </a:lstStyle>
          <a:p>
            <a:endParaRPr lang="en-US"/>
          </a:p>
        </p:txBody>
      </p:sp>
      <p:sp>
        <p:nvSpPr>
          <p:cNvPr id="5" name="Slide Number Placeholder 4"/>
          <p:cNvSpPr>
            <a:spLocks noGrp="1"/>
          </p:cNvSpPr>
          <p:nvPr>
            <p:ph type="sldNum" sz="quarter" idx="11"/>
          </p:nvPr>
        </p:nvSpPr>
        <p:spPr>
          <a:xfrm>
            <a:off x="7772400" y="6400800"/>
            <a:ext cx="990600" cy="323850"/>
          </a:xfrm>
        </p:spPr>
        <p:txBody>
          <a:bodyPr/>
          <a:lstStyle>
            <a:lvl1pPr>
              <a:defRPr/>
            </a:lvl1pPr>
          </a:lstStyle>
          <a:p>
            <a:fld id="{07A0117F-E874-4334-8853-068FB203763B}" type="slidenum">
              <a:rPr lang="en-US" smtClean="0"/>
              <a:pPr/>
              <a:t>‹#›</a:t>
            </a:fld>
            <a:endParaRPr lang="en-US"/>
          </a:p>
        </p:txBody>
      </p:sp>
      <p:sp>
        <p:nvSpPr>
          <p:cNvPr id="6" name="Footer Placeholder 5"/>
          <p:cNvSpPr>
            <a:spLocks noGrp="1"/>
          </p:cNvSpPr>
          <p:nvPr>
            <p:ph type="ftr" sz="quarter" idx="12"/>
          </p:nvPr>
        </p:nvSpPr>
        <p:spPr>
          <a:xfrm>
            <a:off x="1828800" y="6400800"/>
            <a:ext cx="5486400" cy="457200"/>
          </a:xfrm>
        </p:spPr>
        <p:txBody>
          <a:bodyPr/>
          <a:lstStyle>
            <a:lvl1pPr>
              <a:defRPr/>
            </a:lvl1pPr>
          </a:lstStyle>
          <a:p>
            <a:endParaRPr lang="en-US"/>
          </a:p>
        </p:txBody>
      </p:sp>
      <p:sp>
        <p:nvSpPr>
          <p:cNvPr id="7" name="Title 1"/>
          <p:cNvSpPr>
            <a:spLocks noGrp="1"/>
          </p:cNvSpPr>
          <p:nvPr>
            <p:ph type="title"/>
          </p:nvPr>
        </p:nvSpPr>
        <p:spPr>
          <a:xfrm>
            <a:off x="2438400" y="152400"/>
            <a:ext cx="6477000" cy="914400"/>
          </a:xfrm>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7239068-7B56-4371-8271-A9919F0DB425}"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1148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447800"/>
            <a:ext cx="41148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903B479-6AC9-46EE-8BEE-52089329EEFA}"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5532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5DE22C0B-E0A1-4566-BD2B-ABB8B482B3E1}" type="slidenum">
              <a:rPr lang="en-US" smtClean="0"/>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15C0DA09-9DC5-4466-A301-A32ADA4868F5}" type="slidenum">
              <a:rPr lang="en-US" smtClean="0"/>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5B9934B6-3141-41C3-A3F2-4384D37F9477}" type="slidenum">
              <a:rPr lang="en-US" smtClean="0"/>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
        <p:nvSpPr>
          <p:cNvPr id="5" name="Title 1"/>
          <p:cNvSpPr>
            <a:spLocks noGrp="1"/>
          </p:cNvSpPr>
          <p:nvPr>
            <p:ph type="title"/>
          </p:nvPr>
        </p:nvSpPr>
        <p:spPr>
          <a:xfrm>
            <a:off x="2438400" y="152400"/>
            <a:ext cx="6477000" cy="914400"/>
          </a:xfrm>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371600"/>
            <a:ext cx="51117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65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D2EDE03-436F-4CA0-904E-1D05E718D345}"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
        <p:nvSpPr>
          <p:cNvPr id="8" name="Title 1"/>
          <p:cNvSpPr>
            <a:spLocks noGrp="1"/>
          </p:cNvSpPr>
          <p:nvPr>
            <p:ph type="title"/>
          </p:nvPr>
        </p:nvSpPr>
        <p:spPr>
          <a:xfrm>
            <a:off x="2438400" y="152400"/>
            <a:ext cx="6477000" cy="914400"/>
          </a:xfrm>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71599"/>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24A42E6-2796-44E9-B934-FAF193E4FB4B}"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
        <p:nvSpPr>
          <p:cNvPr id="8" name="Title 1"/>
          <p:cNvSpPr txBox="1">
            <a:spLocks/>
          </p:cNvSpPr>
          <p:nvPr/>
        </p:nvSpPr>
        <p:spPr bwMode="auto">
          <a:xfrm>
            <a:off x="2438400" y="152400"/>
            <a:ext cx="6477000" cy="914400"/>
          </a:xfrm>
          <a:prstGeom prst="rect">
            <a:avLst/>
          </a:prstGeom>
          <a:noFill/>
          <a:ln w="9525">
            <a:noFill/>
            <a:miter lim="800000"/>
            <a:headEnd/>
            <a:tailEnd/>
          </a:ln>
          <a:effectLst>
            <a:outerShdw blurRad="50800" dist="38100" dir="8100000" algn="tr" rotWithShape="0">
              <a:prstClr val="black">
                <a:alpha val="40000"/>
              </a:prstClr>
            </a:outerShdw>
          </a:effectLst>
        </p:spPr>
        <p:txBody>
          <a:bodyPr vert="horz" wrap="square" lIns="91432" tIns="45716" rIns="91432" bIns="45716" numCol="1" anchor="ctr" anchorCtr="0" compatLnSpc="1">
            <a:prstTxWarp prst="textNoShape">
              <a:avLst/>
            </a:prstTxWarp>
            <a:norm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0" cap="none" spc="0" normalizeH="0" baseline="0" noProof="0" smtClean="0">
                <a:ln>
                  <a:noFill/>
                </a:ln>
                <a:solidFill>
                  <a:srgbClr val="3D3623"/>
                </a:solidFill>
                <a:effectLst>
                  <a:outerShdw blurRad="50800" dist="38100" dir="2700000" algn="tl" rotWithShape="0">
                    <a:prstClr val="black">
                      <a:alpha val="40000"/>
                    </a:prstClr>
                  </a:outerShdw>
                </a:effectLst>
                <a:uLnTx/>
                <a:uFillTx/>
                <a:latin typeface="+mj-lt"/>
                <a:ea typeface="+mj-ea"/>
                <a:cs typeface="+mj-cs"/>
              </a:rPr>
              <a:t>Click to edit Master title style</a:t>
            </a:r>
            <a:endParaRPr kumimoji="0" lang="en-US" sz="3600" b="1" i="0" u="none" strike="noStrike" kern="0" cap="none" spc="0" normalizeH="0" baseline="0" noProof="0">
              <a:ln>
                <a:noFill/>
              </a:ln>
              <a:solidFill>
                <a:srgbClr val="3D3623"/>
              </a:solidFill>
              <a:effectLst>
                <a:outerShdw blurRad="50800" dist="38100" dir="2700000" algn="tl" rotWithShape="0">
                  <a:prstClr val="black">
                    <a:alpha val="40000"/>
                  </a:prst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4272" name="Rectangle 16"/>
          <p:cNvSpPr>
            <a:spLocks noChangeArrowheads="1"/>
          </p:cNvSpPr>
          <p:nvPr/>
        </p:nvSpPr>
        <p:spPr bwMode="auto">
          <a:xfrm>
            <a:off x="0" y="0"/>
            <a:ext cx="1524000" cy="6858000"/>
          </a:xfrm>
          <a:prstGeom prst="rect">
            <a:avLst/>
          </a:prstGeom>
          <a:gradFill flip="none" rotWithShape="1">
            <a:gsLst>
              <a:gs pos="0">
                <a:srgbClr val="990000">
                  <a:alpha val="84000"/>
                </a:srgbClr>
              </a:gs>
              <a:gs pos="50000">
                <a:srgbClr val="990000">
                  <a:alpha val="27000"/>
                </a:srgbClr>
              </a:gs>
              <a:gs pos="100000">
                <a:srgbClr val="E3E3B6">
                  <a:alpha val="0"/>
                </a:srgbClr>
              </a:gs>
            </a:gsLst>
            <a:lin ang="0" scaled="1"/>
            <a:tileRect/>
          </a:gradFill>
          <a:ln w="25400" algn="ctr">
            <a:noFill/>
            <a:miter lim="800000"/>
            <a:headEnd/>
            <a:tailEnd/>
          </a:ln>
          <a:effectLst/>
        </p:spPr>
        <p:txBody>
          <a:bodyPr wrap="none" lIns="91432" tIns="45716" rIns="91432" bIns="45716" anchor="ctr"/>
          <a:lstStyle/>
          <a:p>
            <a:endParaRPr lang="en-US"/>
          </a:p>
        </p:txBody>
      </p:sp>
      <p:grpSp>
        <p:nvGrpSpPr>
          <p:cNvPr id="2" name="Group 4"/>
          <p:cNvGrpSpPr>
            <a:grpSpLocks/>
          </p:cNvGrpSpPr>
          <p:nvPr/>
        </p:nvGrpSpPr>
        <p:grpSpPr bwMode="auto">
          <a:xfrm>
            <a:off x="2743200" y="2128837"/>
            <a:ext cx="6392863" cy="4721225"/>
            <a:chOff x="1728" y="1341"/>
            <a:chExt cx="4027" cy="2974"/>
          </a:xfrm>
        </p:grpSpPr>
        <p:grpSp>
          <p:nvGrpSpPr>
            <p:cNvPr id="3" name="Group 5"/>
            <p:cNvGrpSpPr>
              <a:grpSpLocks/>
            </p:cNvGrpSpPr>
            <p:nvPr userDrawn="1"/>
          </p:nvGrpSpPr>
          <p:grpSpPr bwMode="auto">
            <a:xfrm>
              <a:off x="1728" y="2230"/>
              <a:ext cx="4027" cy="2085"/>
              <a:chOff x="1728" y="2230"/>
              <a:chExt cx="4027" cy="2085"/>
            </a:xfrm>
          </p:grpSpPr>
          <p:sp>
            <p:nvSpPr>
              <p:cNvPr id="224262" name="Freeform 6"/>
              <p:cNvSpPr>
                <a:spLocks/>
              </p:cNvSpPr>
              <p:nvPr userDrawn="1"/>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alpha val="0"/>
                    </a:schemeClr>
                  </a:gs>
                  <a:gs pos="100000">
                    <a:schemeClr val="bg1">
                      <a:gamma/>
                      <a:shade val="90980"/>
                      <a:invGamma/>
                    </a:schemeClr>
                  </a:gs>
                </a:gsLst>
                <a:lin ang="0" scaled="1"/>
              </a:gradFill>
              <a:ln w="9525">
                <a:noFill/>
                <a:round/>
                <a:headEnd/>
                <a:tailEnd/>
              </a:ln>
            </p:spPr>
            <p:txBody>
              <a:bodyPr/>
              <a:lstStyle/>
              <a:p>
                <a:endParaRPr lang="en-US"/>
              </a:p>
            </p:txBody>
          </p:sp>
          <p:sp>
            <p:nvSpPr>
              <p:cNvPr id="224263" name="Freeform 7"/>
              <p:cNvSpPr>
                <a:spLocks/>
              </p:cNvSpPr>
              <p:nvPr userDrawn="1"/>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alpha val="0"/>
                    </a:schemeClr>
                  </a:gs>
                  <a:gs pos="100000">
                    <a:schemeClr val="bg1">
                      <a:gamma/>
                      <a:shade val="90980"/>
                      <a:invGamma/>
                    </a:schemeClr>
                  </a:gs>
                </a:gsLst>
                <a:lin ang="2700000" scaled="1"/>
              </a:gradFill>
              <a:ln w="9525">
                <a:noFill/>
                <a:round/>
                <a:headEnd/>
                <a:tailEnd/>
              </a:ln>
            </p:spPr>
            <p:txBody>
              <a:bodyPr/>
              <a:lstStyle/>
              <a:p>
                <a:endParaRPr lang="en-US"/>
              </a:p>
            </p:txBody>
          </p:sp>
          <p:sp>
            <p:nvSpPr>
              <p:cNvPr id="224264" name="Freeform 8"/>
              <p:cNvSpPr>
                <a:spLocks/>
              </p:cNvSpPr>
              <p:nvPr userDrawn="1"/>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alpha val="0"/>
                    </a:schemeClr>
                  </a:gs>
                </a:gsLst>
                <a:lin ang="5400000" scaled="1"/>
              </a:gradFill>
              <a:ln w="9525">
                <a:noFill/>
                <a:round/>
                <a:headEnd/>
                <a:tailEnd/>
              </a:ln>
            </p:spPr>
            <p:txBody>
              <a:bodyPr/>
              <a:lstStyle/>
              <a:p>
                <a:endParaRPr lang="en-US"/>
              </a:p>
            </p:txBody>
          </p:sp>
          <p:sp>
            <p:nvSpPr>
              <p:cNvPr id="224265" name="Freeform 9"/>
              <p:cNvSpPr>
                <a:spLocks/>
              </p:cNvSpPr>
              <p:nvPr userDrawn="1"/>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alpha val="0"/>
                </a:schemeClr>
              </a:solidFill>
              <a:ln w="9525">
                <a:noFill/>
                <a:round/>
                <a:headEnd/>
                <a:tailEnd/>
              </a:ln>
            </p:spPr>
            <p:txBody>
              <a:bodyPr/>
              <a:lstStyle/>
              <a:p>
                <a:endParaRPr lang="en-US"/>
              </a:p>
            </p:txBody>
          </p:sp>
          <p:sp>
            <p:nvSpPr>
              <p:cNvPr id="224266" name="Freeform 10"/>
              <p:cNvSpPr>
                <a:spLocks/>
              </p:cNvSpPr>
              <p:nvPr userDrawn="1"/>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alpha val="0"/>
                    </a:schemeClr>
                  </a:gs>
                </a:gsLst>
                <a:lin ang="2700000" scaled="1"/>
              </a:gradFill>
              <a:ln w="9525">
                <a:noFill/>
                <a:round/>
                <a:headEnd/>
                <a:tailEnd/>
              </a:ln>
            </p:spPr>
            <p:txBody>
              <a:bodyPr/>
              <a:lstStyle/>
              <a:p>
                <a:endParaRPr lang="en-US"/>
              </a:p>
            </p:txBody>
          </p:sp>
        </p:grpSp>
        <p:sp>
          <p:nvSpPr>
            <p:cNvPr id="224267" name="Freeform 11"/>
            <p:cNvSpPr>
              <a:spLocks/>
            </p:cNvSpPr>
            <p:nvPr userDrawn="1"/>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alpha val="0"/>
                  </a:schemeClr>
                </a:gs>
              </a:gsLst>
              <a:lin ang="2700000" scaled="1"/>
            </a:gradFill>
            <a:ln w="9525">
              <a:noFill/>
              <a:round/>
              <a:headEnd/>
              <a:tailEnd/>
            </a:ln>
          </p:spPr>
          <p:txBody>
            <a:bodyPr/>
            <a:lstStyle/>
            <a:p>
              <a:endParaRPr lang="en-US"/>
            </a:p>
          </p:txBody>
        </p:sp>
      </p:grpSp>
      <p:sp>
        <p:nvSpPr>
          <p:cNvPr id="224258" name="Rectangle 2"/>
          <p:cNvSpPr>
            <a:spLocks noGrp="1" noChangeArrowheads="1"/>
          </p:cNvSpPr>
          <p:nvPr>
            <p:ph type="dt" sz="half" idx="2"/>
          </p:nvPr>
        </p:nvSpPr>
        <p:spPr bwMode="auto">
          <a:xfrm>
            <a:off x="384048" y="6400800"/>
            <a:ext cx="1371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spcBef>
                <a:spcPct val="0"/>
              </a:spcBef>
              <a:buClrTx/>
              <a:buFontTx/>
              <a:buNone/>
              <a:defRPr sz="1200">
                <a:solidFill>
                  <a:schemeClr val="tx1"/>
                </a:solidFill>
                <a:effectLst/>
              </a:defRPr>
            </a:lvl1pPr>
          </a:lstStyle>
          <a:p>
            <a:endParaRPr lang="en-US"/>
          </a:p>
        </p:txBody>
      </p:sp>
      <p:sp>
        <p:nvSpPr>
          <p:cNvPr id="224259" name="Rectangle 3"/>
          <p:cNvSpPr>
            <a:spLocks noGrp="1" noChangeArrowheads="1"/>
          </p:cNvSpPr>
          <p:nvPr>
            <p:ph type="sldNum" sz="quarter" idx="4"/>
          </p:nvPr>
        </p:nvSpPr>
        <p:spPr bwMode="auto">
          <a:xfrm>
            <a:off x="7360920" y="6400800"/>
            <a:ext cx="1371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spcBef>
                <a:spcPct val="0"/>
              </a:spcBef>
              <a:buClrTx/>
              <a:buFontTx/>
              <a:buNone/>
              <a:defRPr sz="1200">
                <a:solidFill>
                  <a:schemeClr val="tx1"/>
                </a:solidFill>
                <a:effectLst/>
              </a:defRPr>
            </a:lvl1pPr>
          </a:lstStyle>
          <a:p>
            <a:fld id="{5B9934B6-3141-41C3-A3F2-4384D37F9477}" type="slidenum">
              <a:rPr lang="en-US" smtClean="0"/>
              <a:pPr/>
              <a:t>‹#›</a:t>
            </a:fld>
            <a:endParaRPr lang="en-US"/>
          </a:p>
        </p:txBody>
      </p:sp>
      <p:sp>
        <p:nvSpPr>
          <p:cNvPr id="224270" name="Rectangle 14"/>
          <p:cNvSpPr>
            <a:spLocks noGrp="1" noChangeArrowheads="1"/>
          </p:cNvSpPr>
          <p:nvPr>
            <p:ph type="ftr" sz="quarter" idx="3"/>
          </p:nvPr>
        </p:nvSpPr>
        <p:spPr bwMode="auto">
          <a:xfrm>
            <a:off x="1828800" y="6400800"/>
            <a:ext cx="5486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spcBef>
                <a:spcPct val="0"/>
              </a:spcBef>
              <a:buClrTx/>
              <a:buFontTx/>
              <a:buNone/>
              <a:defRPr sz="1200">
                <a:solidFill>
                  <a:schemeClr val="tx1"/>
                </a:solidFill>
                <a:effectLst/>
              </a:defRPr>
            </a:lvl1pPr>
          </a:lstStyle>
          <a:p>
            <a:endParaRPr lang="en-US"/>
          </a:p>
        </p:txBody>
      </p:sp>
      <p:sp>
        <p:nvSpPr>
          <p:cNvPr id="224273" name="AutoShape 17"/>
          <p:cNvSpPr>
            <a:spLocks noChangeArrowheads="1"/>
          </p:cNvSpPr>
          <p:nvPr/>
        </p:nvSpPr>
        <p:spPr bwMode="auto">
          <a:xfrm>
            <a:off x="152400" y="228600"/>
            <a:ext cx="8839200" cy="914400"/>
          </a:xfrm>
          <a:prstGeom prst="plaque">
            <a:avLst>
              <a:gd name="adj" fmla="val 16667"/>
            </a:avLst>
          </a:prstGeom>
          <a:solidFill>
            <a:srgbClr val="333333"/>
          </a:solidFill>
          <a:ln w="25400">
            <a:solidFill>
              <a:srgbClr val="000000"/>
            </a:solidFill>
            <a:miter lim="800000"/>
            <a:headEnd/>
            <a:tailEnd/>
          </a:ln>
          <a:effectLst/>
        </p:spPr>
        <p:txBody>
          <a:bodyPr wrap="none" lIns="91432" tIns="45716" rIns="91432" bIns="45716" anchor="ctr"/>
          <a:lstStyle/>
          <a:p>
            <a:pPr algn="r" eaLnBrk="0" hangingPunct="0">
              <a:spcBef>
                <a:spcPct val="0"/>
              </a:spcBef>
              <a:buClrTx/>
              <a:buFontTx/>
              <a:buNone/>
            </a:pPr>
            <a:endParaRPr lang="en-US" sz="3600" b="1">
              <a:solidFill>
                <a:schemeClr val="tx2"/>
              </a:solidFill>
              <a:effectLst>
                <a:outerShdw blurRad="38100" dist="38100" dir="2700000" algn="tl">
                  <a:srgbClr val="000000"/>
                </a:outerShdw>
              </a:effectLst>
            </a:endParaRPr>
          </a:p>
        </p:txBody>
      </p:sp>
      <p:sp>
        <p:nvSpPr>
          <p:cNvPr id="224274" name="Line 18"/>
          <p:cNvSpPr>
            <a:spLocks noChangeShapeType="1"/>
          </p:cNvSpPr>
          <p:nvPr/>
        </p:nvSpPr>
        <p:spPr bwMode="auto">
          <a:xfrm>
            <a:off x="152400" y="1295400"/>
            <a:ext cx="8686800" cy="0"/>
          </a:xfrm>
          <a:prstGeom prst="line">
            <a:avLst/>
          </a:prstGeom>
          <a:noFill/>
          <a:ln w="76200" cmpd="tri">
            <a:solidFill>
              <a:srgbClr val="CC3300"/>
            </a:solidFill>
            <a:round/>
            <a:headEnd type="oval" w="sm" len="sm"/>
            <a:tailEnd type="stealth" w="med" len="med"/>
          </a:ln>
          <a:effectLst/>
        </p:spPr>
        <p:txBody>
          <a:bodyPr/>
          <a:lstStyle/>
          <a:p>
            <a:endParaRPr lang="en-US"/>
          </a:p>
        </p:txBody>
      </p:sp>
      <p:sp>
        <p:nvSpPr>
          <p:cNvPr id="224275" name="AutoShape 19"/>
          <p:cNvSpPr>
            <a:spLocks noChangeArrowheads="1"/>
          </p:cNvSpPr>
          <p:nvPr/>
        </p:nvSpPr>
        <p:spPr bwMode="auto">
          <a:xfrm>
            <a:off x="152400" y="152400"/>
            <a:ext cx="8763000" cy="914400"/>
          </a:xfrm>
          <a:prstGeom prst="plaque">
            <a:avLst>
              <a:gd name="adj" fmla="val 16667"/>
            </a:avLst>
          </a:prstGeom>
          <a:blipFill dpi="0" rotWithShape="1">
            <a:blip r:embed="rId16"/>
            <a:srcRect/>
            <a:tile tx="0" ty="0" sx="100000" sy="100000" flip="none" algn="tl"/>
          </a:blipFill>
          <a:ln w="25400">
            <a:solidFill>
              <a:srgbClr val="808080"/>
            </a:solidFill>
            <a:miter lim="800000"/>
            <a:headEnd/>
            <a:tailEnd/>
          </a:ln>
          <a:effectLst/>
          <a:scene3d>
            <a:camera prst="orthographicFront"/>
            <a:lightRig rig="threePt" dir="t"/>
          </a:scene3d>
          <a:sp3d>
            <a:bevelT w="114300" prst="artDeco"/>
          </a:sp3d>
        </p:spPr>
        <p:txBody>
          <a:bodyPr wrap="none" lIns="91432" tIns="45716" rIns="91432" bIns="45716" anchor="ctr"/>
          <a:lstStyle/>
          <a:p>
            <a:pPr algn="r" eaLnBrk="0" hangingPunct="0">
              <a:spcBef>
                <a:spcPct val="0"/>
              </a:spcBef>
              <a:buClrTx/>
              <a:buFontTx/>
              <a:buNone/>
            </a:pPr>
            <a:endParaRPr lang="en-US" sz="3600" b="1">
              <a:solidFill>
                <a:schemeClr val="tx2"/>
              </a:solidFill>
              <a:effectLst>
                <a:outerShdw blurRad="38100" dist="38100" dir="2700000" algn="tl">
                  <a:srgbClr val="C0C0C0"/>
                </a:outerShdw>
              </a:effectLst>
            </a:endParaRPr>
          </a:p>
        </p:txBody>
      </p:sp>
      <p:sp>
        <p:nvSpPr>
          <p:cNvPr id="224276" name="Rectangle 20"/>
          <p:cNvSpPr>
            <a:spLocks noGrp="1" noChangeArrowheads="1"/>
          </p:cNvSpPr>
          <p:nvPr>
            <p:ph type="title"/>
          </p:nvPr>
        </p:nvSpPr>
        <p:spPr bwMode="auto">
          <a:xfrm>
            <a:off x="2438400" y="152400"/>
            <a:ext cx="6477000" cy="914400"/>
          </a:xfrm>
          <a:prstGeom prst="rect">
            <a:avLst/>
          </a:prstGeom>
          <a:noFill/>
          <a:ln w="9525">
            <a:noFill/>
            <a:miter lim="800000"/>
            <a:headEnd/>
            <a:tailEnd/>
          </a:ln>
          <a:effectLst>
            <a:outerShdw blurRad="50800" dist="38100" dir="8100000" algn="tr" rotWithShape="0">
              <a:prstClr val="black">
                <a:alpha val="40000"/>
              </a:prstClr>
            </a:outerShdw>
          </a:effectLst>
        </p:spPr>
        <p:txBody>
          <a:bodyPr vert="horz" wrap="square" lIns="91432" tIns="45716" rIns="91432" bIns="45716" numCol="1" anchor="ctr" anchorCtr="0" compatLnSpc="1">
            <a:prstTxWarp prst="textNoShape">
              <a:avLst/>
            </a:prstTxWarp>
            <a:normAutofit/>
          </a:bodyPr>
          <a:lstStyle/>
          <a:p>
            <a:pPr lvl="0"/>
            <a:r>
              <a:rPr lang="en-US" smtClean="0"/>
              <a:t>Click to edit Master title style</a:t>
            </a:r>
            <a:endParaRPr lang="en-US" dirty="0" smtClean="0"/>
          </a:p>
        </p:txBody>
      </p:sp>
      <p:sp>
        <p:nvSpPr>
          <p:cNvPr id="224278" name="Rectangle 22"/>
          <p:cNvSpPr>
            <a:spLocks noGrp="1" noChangeArrowheads="1"/>
          </p:cNvSpPr>
          <p:nvPr>
            <p:ph type="body" idx="1"/>
          </p:nvPr>
        </p:nvSpPr>
        <p:spPr bwMode="auto">
          <a:xfrm>
            <a:off x="381000" y="1371600"/>
            <a:ext cx="8382000" cy="4953000"/>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27" name="Picture 3"/>
          <p:cNvPicPr>
            <a:picLocks noChangeAspect="1" noChangeArrowheads="1"/>
          </p:cNvPicPr>
          <p:nvPr/>
        </p:nvPicPr>
        <p:blipFill>
          <a:blip r:embed="rId17" cstate="print">
            <a:clrChange>
              <a:clrFrom>
                <a:srgbClr val="B36600"/>
              </a:clrFrom>
              <a:clrTo>
                <a:srgbClr val="B36600">
                  <a:alpha val="0"/>
                </a:srgbClr>
              </a:clrTo>
            </a:clrChange>
          </a:blip>
          <a:srcRect/>
          <a:stretch>
            <a:fillRect/>
          </a:stretch>
        </p:blipFill>
        <p:spPr bwMode="auto">
          <a:xfrm>
            <a:off x="457200" y="228600"/>
            <a:ext cx="1828800" cy="762000"/>
          </a:xfrm>
          <a:prstGeom prst="rect">
            <a:avLst/>
          </a:prstGeom>
          <a:noFill/>
          <a:ln w="9525">
            <a:noFill/>
            <a:miter lim="800000"/>
            <a:headEnd/>
            <a:tailEnd/>
          </a:ln>
          <a:effectLst/>
        </p:spPr>
      </p:pic>
      <p:sp>
        <p:nvSpPr>
          <p:cNvPr id="20" name="Text Box 6"/>
          <p:cNvSpPr txBox="1">
            <a:spLocks noChangeArrowheads="1"/>
          </p:cNvSpPr>
          <p:nvPr/>
        </p:nvSpPr>
        <p:spPr bwMode="auto">
          <a:xfrm>
            <a:off x="403225" y="1439863"/>
            <a:ext cx="184150"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21" name="Text Box 6"/>
          <p:cNvSpPr txBox="1">
            <a:spLocks noChangeArrowheads="1"/>
          </p:cNvSpPr>
          <p:nvPr/>
        </p:nvSpPr>
        <p:spPr bwMode="auto">
          <a:xfrm>
            <a:off x="403225" y="1439863"/>
            <a:ext cx="184150" cy="366712"/>
          </a:xfrm>
          <a:prstGeom prst="rect">
            <a:avLst/>
          </a:prstGeom>
          <a:noFill/>
          <a:ln w="9525">
            <a:noFill/>
            <a:miter lim="800000"/>
            <a:headEnd/>
            <a:tailEnd/>
          </a:ln>
          <a:effectLst/>
        </p:spPr>
        <p:txBody>
          <a:bodyPr>
            <a:spAutoFit/>
          </a:bodyPr>
          <a:lstStyle/>
          <a:p>
            <a:pPr>
              <a:spcBef>
                <a:spcPct val="50000"/>
              </a:spcBef>
            </a:pPr>
            <a:endParaRPr lang="en-US"/>
          </a:p>
        </p:txBody>
      </p:sp>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8)">
                                      <p:cBhvr>
                                        <p:cTn id="7" dur="500"/>
                                        <p:tgtEl>
                                          <p:spTgt spid="1027"/>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224276"/>
                                        </p:tgtEl>
                                        <p:attrNameLst>
                                          <p:attrName>style.visibility</p:attrName>
                                        </p:attrNameLst>
                                      </p:cBhvr>
                                      <p:to>
                                        <p:strVal val="visible"/>
                                      </p:to>
                                    </p:set>
                                    <p:anim calcmode="lin" valueType="num">
                                      <p:cBhvr>
                                        <p:cTn id="10" dur="500" fill="hold"/>
                                        <p:tgtEl>
                                          <p:spTgt spid="224276"/>
                                        </p:tgtEl>
                                        <p:attrNameLst>
                                          <p:attrName>ppt_w</p:attrName>
                                        </p:attrNameLst>
                                      </p:cBhvr>
                                      <p:tavLst>
                                        <p:tav tm="0">
                                          <p:val>
                                            <p:fltVal val="0"/>
                                          </p:val>
                                        </p:tav>
                                        <p:tav tm="100000">
                                          <p:val>
                                            <p:strVal val="#ppt_w"/>
                                          </p:val>
                                        </p:tav>
                                      </p:tavLst>
                                    </p:anim>
                                    <p:anim calcmode="lin" valueType="num">
                                      <p:cBhvr>
                                        <p:cTn id="11" dur="500" fill="hold"/>
                                        <p:tgtEl>
                                          <p:spTgt spid="224276"/>
                                        </p:tgtEl>
                                        <p:attrNameLst>
                                          <p:attrName>ppt_h</p:attrName>
                                        </p:attrNameLst>
                                      </p:cBhvr>
                                      <p:tavLst>
                                        <p:tav tm="0">
                                          <p:val>
                                            <p:fltVal val="0"/>
                                          </p:val>
                                        </p:tav>
                                        <p:tav tm="100000">
                                          <p:val>
                                            <p:strVal val="#ppt_h"/>
                                          </p:val>
                                        </p:tav>
                                      </p:tavLst>
                                    </p:anim>
                                    <p:animEffect transition="in" filter="fade">
                                      <p:cBhvr>
                                        <p:cTn id="12" dur="500"/>
                                        <p:tgtEl>
                                          <p:spTgt spid="224276"/>
                                        </p:tgtEl>
                                      </p:cBhvr>
                                    </p:animEffect>
                                  </p:childTnLst>
                                </p:cTn>
                              </p:par>
                            </p:childTnLst>
                          </p:cTn>
                        </p:par>
                        <p:par>
                          <p:cTn id="13" fill="hold">
                            <p:stCondLst>
                              <p:cond delay="500"/>
                            </p:stCondLst>
                            <p:childTnLst>
                              <p:par>
                                <p:cTn id="14" presetID="34" presetClass="entr" presetSubtype="0" fill="hold" grpId="0" nodeType="afterEffect">
                                  <p:stCondLst>
                                    <p:cond delay="0"/>
                                  </p:stCondLst>
                                  <p:childTnLst>
                                    <p:set>
                                      <p:cBhvr>
                                        <p:cTn id="15" dur="1" fill="hold">
                                          <p:stCondLst>
                                            <p:cond delay="0"/>
                                          </p:stCondLst>
                                        </p:cTn>
                                        <p:tgtEl>
                                          <p:spTgt spid="224274"/>
                                        </p:tgtEl>
                                        <p:attrNameLst>
                                          <p:attrName>style.visibility</p:attrName>
                                        </p:attrNameLst>
                                      </p:cBhvr>
                                      <p:to>
                                        <p:strVal val="visible"/>
                                      </p:to>
                                    </p:set>
                                    <p:anim from="(-#ppt_w/2)" to="(#ppt_x)" calcmode="lin" valueType="num">
                                      <p:cBhvr>
                                        <p:cTn id="16" dur="300" fill="hold">
                                          <p:stCondLst>
                                            <p:cond delay="0"/>
                                          </p:stCondLst>
                                        </p:cTn>
                                        <p:tgtEl>
                                          <p:spTgt spid="224274"/>
                                        </p:tgtEl>
                                        <p:attrNameLst>
                                          <p:attrName>ppt_x</p:attrName>
                                        </p:attrNameLst>
                                      </p:cBhvr>
                                    </p:anim>
                                    <p:anim from="0" to="-1.0" calcmode="lin" valueType="num">
                                      <p:cBhvr>
                                        <p:cTn id="17" dur="100" decel="50000" autoRev="1" fill="hold">
                                          <p:stCondLst>
                                            <p:cond delay="300"/>
                                          </p:stCondLst>
                                        </p:cTn>
                                        <p:tgtEl>
                                          <p:spTgt spid="224274"/>
                                        </p:tgtEl>
                                        <p:attrNameLst>
                                          <p:attrName>xshear</p:attrName>
                                        </p:attrNameLst>
                                      </p:cBhvr>
                                    </p:anim>
                                    <p:animScale>
                                      <p:cBhvr>
                                        <p:cTn id="18" dur="100" decel="100000" autoRev="1" fill="hold">
                                          <p:stCondLst>
                                            <p:cond delay="300"/>
                                          </p:stCondLst>
                                        </p:cTn>
                                        <p:tgtEl>
                                          <p:spTgt spid="224274"/>
                                        </p:tgtEl>
                                      </p:cBhvr>
                                      <p:from x="100000" y="100000"/>
                                      <p:to x="80000" y="100000"/>
                                    </p:animScale>
                                    <p:anim by="(#ppt_h/3+#ppt_w*0.1)" calcmode="lin" valueType="num">
                                      <p:cBhvr additive="sum">
                                        <p:cTn id="19" dur="100" decel="100000" autoRev="1" fill="hold">
                                          <p:stCondLst>
                                            <p:cond delay="300"/>
                                          </p:stCondLst>
                                        </p:cTn>
                                        <p:tgtEl>
                                          <p:spTgt spid="224274"/>
                                        </p:tgtEl>
                                        <p:attrNameLst>
                                          <p:attrName>ppt_x</p:attrName>
                                        </p:attrNameLst>
                                      </p:cBhvr>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24278">
                                            <p:txEl>
                                              <p:pRg st="0" end="0"/>
                                            </p:txEl>
                                          </p:spTgt>
                                        </p:tgtEl>
                                        <p:attrNameLst>
                                          <p:attrName>style.visibility</p:attrName>
                                        </p:attrNameLst>
                                      </p:cBhvr>
                                      <p:to>
                                        <p:strVal val="visible"/>
                                      </p:to>
                                    </p:set>
                                    <p:animEffect transition="in" filter="fade">
                                      <p:cBhvr>
                                        <p:cTn id="23" dur="2000">
                                          <p:stCondLst>
                                            <p:cond delay="0"/>
                                          </p:stCondLst>
                                        </p:cTn>
                                        <p:tgtEl>
                                          <p:spTgt spid="224278">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24278">
                                            <p:txEl>
                                              <p:pRg st="1" end="1"/>
                                            </p:txEl>
                                          </p:spTgt>
                                        </p:tgtEl>
                                        <p:attrNameLst>
                                          <p:attrName>style.visibility</p:attrName>
                                        </p:attrNameLst>
                                      </p:cBhvr>
                                      <p:to>
                                        <p:strVal val="visible"/>
                                      </p:to>
                                    </p:set>
                                    <p:animEffect transition="in" filter="fade">
                                      <p:cBhvr>
                                        <p:cTn id="27" dur="1000">
                                          <p:stCondLst>
                                            <p:cond delay="0"/>
                                          </p:stCondLst>
                                        </p:cTn>
                                        <p:tgtEl>
                                          <p:spTgt spid="224278">
                                            <p:txEl>
                                              <p:pRg st="1" end="1"/>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224278">
                                            <p:txEl>
                                              <p:pRg st="2" end="2"/>
                                            </p:txEl>
                                          </p:spTgt>
                                        </p:tgtEl>
                                        <p:attrNameLst>
                                          <p:attrName>style.visibility</p:attrName>
                                        </p:attrNameLst>
                                      </p:cBhvr>
                                      <p:to>
                                        <p:strVal val="visible"/>
                                      </p:to>
                                    </p:set>
                                    <p:animEffect transition="in" filter="fade">
                                      <p:cBhvr>
                                        <p:cTn id="31" dur="500">
                                          <p:stCondLst>
                                            <p:cond delay="0"/>
                                          </p:stCondLst>
                                        </p:cTn>
                                        <p:tgtEl>
                                          <p:spTgt spid="224278">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4278">
                                            <p:txEl>
                                              <p:pRg st="3" end="3"/>
                                            </p:txEl>
                                          </p:spTgt>
                                        </p:tgtEl>
                                        <p:attrNameLst>
                                          <p:attrName>style.visibility</p:attrName>
                                        </p:attrNameLst>
                                      </p:cBhvr>
                                      <p:to>
                                        <p:strVal val="visible"/>
                                      </p:to>
                                    </p:set>
                                    <p:animEffect transition="in" filter="fade">
                                      <p:cBhvr>
                                        <p:cTn id="34" dur="1000">
                                          <p:stCondLst>
                                            <p:cond delay="0"/>
                                          </p:stCondLst>
                                        </p:cTn>
                                        <p:tgtEl>
                                          <p:spTgt spid="224278">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4278">
                                            <p:txEl>
                                              <p:pRg st="4" end="4"/>
                                            </p:txEl>
                                          </p:spTgt>
                                        </p:tgtEl>
                                        <p:attrNameLst>
                                          <p:attrName>style.visibility</p:attrName>
                                        </p:attrNameLst>
                                      </p:cBhvr>
                                      <p:to>
                                        <p:strVal val="visible"/>
                                      </p:to>
                                    </p:set>
                                    <p:animEffect transition="in" filter="fade">
                                      <p:cBhvr>
                                        <p:cTn id="37" dur="1000">
                                          <p:stCondLst>
                                            <p:cond delay="0"/>
                                          </p:stCondLst>
                                        </p:cTn>
                                        <p:tgtEl>
                                          <p:spTgt spid="2242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74" grpId="0" animBg="1"/>
      <p:bldP spid="224276" grpId="0"/>
      <p:bldP spid="224278" grpId="0" build="p">
        <p:tmplLst>
          <p:tmpl lvl="1">
            <p:tnLst>
              <p:par>
                <p:cTn presetID="10" presetClass="entr" presetSubtype="0" fill="hold" nodeType="afterEffect">
                  <p:stCondLst>
                    <p:cond delay="0"/>
                  </p:stCondLst>
                  <p:childTnLst>
                    <p:set>
                      <p:cBhvr>
                        <p:cTn dur="1" fill="hold">
                          <p:stCondLst>
                            <p:cond delay="0"/>
                          </p:stCondLst>
                        </p:cTn>
                        <p:tgtEl>
                          <p:spTgt spid="224278"/>
                        </p:tgtEl>
                        <p:attrNameLst>
                          <p:attrName>style.visibility</p:attrName>
                        </p:attrNameLst>
                      </p:cBhvr>
                      <p:to>
                        <p:strVal val="visible"/>
                      </p:to>
                    </p:set>
                    <p:animEffect transition="in" filter="fade">
                      <p:cBhvr>
                        <p:cTn dur="2000">
                          <p:stCondLst>
                            <p:cond delay="0"/>
                          </p:stCondLst>
                        </p:cTn>
                        <p:tgtEl>
                          <p:spTgt spid="224278"/>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24278"/>
                        </p:tgtEl>
                        <p:attrNameLst>
                          <p:attrName>style.visibility</p:attrName>
                        </p:attrNameLst>
                      </p:cBhvr>
                      <p:to>
                        <p:strVal val="visible"/>
                      </p:to>
                    </p:set>
                    <p:animEffect transition="in" filter="fade">
                      <p:cBhvr>
                        <p:cTn dur="1000">
                          <p:stCondLst>
                            <p:cond delay="0"/>
                          </p:stCondLst>
                        </p:cTn>
                        <p:tgtEl>
                          <p:spTgt spid="224278"/>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24278"/>
                        </p:tgtEl>
                        <p:attrNameLst>
                          <p:attrName>style.visibility</p:attrName>
                        </p:attrNameLst>
                      </p:cBhvr>
                      <p:to>
                        <p:strVal val="visible"/>
                      </p:to>
                    </p:set>
                    <p:animEffect transition="in" filter="fade">
                      <p:cBhvr>
                        <p:cTn dur="500">
                          <p:stCondLst>
                            <p:cond delay="0"/>
                          </p:stCondLst>
                        </p:cTn>
                        <p:tgtEl>
                          <p:spTgt spid="22427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24278"/>
                        </p:tgtEl>
                        <p:attrNameLst>
                          <p:attrName>style.visibility</p:attrName>
                        </p:attrNameLst>
                      </p:cBhvr>
                      <p:to>
                        <p:strVal val="visible"/>
                      </p:to>
                    </p:set>
                    <p:animEffect transition="in" filter="fade">
                      <p:cBhvr>
                        <p:cTn dur="1000">
                          <p:stCondLst>
                            <p:cond delay="0"/>
                          </p:stCondLst>
                        </p:cTn>
                        <p:tgtEl>
                          <p:spTgt spid="22427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24278"/>
                        </p:tgtEl>
                        <p:attrNameLst>
                          <p:attrName>style.visibility</p:attrName>
                        </p:attrNameLst>
                      </p:cBhvr>
                      <p:to>
                        <p:strVal val="visible"/>
                      </p:to>
                    </p:set>
                    <p:animEffect transition="in" filter="fade">
                      <p:cBhvr>
                        <p:cTn dur="1000">
                          <p:stCondLst>
                            <p:cond delay="0"/>
                          </p:stCondLst>
                        </p:cTn>
                        <p:tgtEl>
                          <p:spTgt spid="224278"/>
                        </p:tgtEl>
                      </p:cBhvr>
                    </p:animEffect>
                  </p:childTnLst>
                </p:cTn>
              </p:par>
            </p:tnLst>
          </p:tmpl>
        </p:tmplLst>
      </p:bldP>
    </p:bldLst>
  </p:timing>
  <p:txStyles>
    <p:titleStyle>
      <a:lvl1pPr algn="ctr" rtl="0" eaLnBrk="1" fontAlgn="base" hangingPunct="1">
        <a:lnSpc>
          <a:spcPct val="85000"/>
        </a:lnSpc>
        <a:spcBef>
          <a:spcPct val="0"/>
        </a:spcBef>
        <a:spcAft>
          <a:spcPct val="0"/>
        </a:spcAft>
        <a:defRPr sz="3600" b="1">
          <a:solidFill>
            <a:srgbClr val="3D3623"/>
          </a:solidFill>
          <a:effectLst>
            <a:outerShdw blurRad="50800" dist="38100" dir="2700000" algn="tl" rotWithShape="0">
              <a:prstClr val="black">
                <a:alpha val="40000"/>
              </a:prstClr>
            </a:outerShdw>
          </a:effectLst>
          <a:latin typeface="+mj-lt"/>
          <a:ea typeface="+mj-ea"/>
          <a:cs typeface="+mj-cs"/>
        </a:defRPr>
      </a:lvl1pPr>
      <a:lvl2pPr algn="ctr" rtl="0" eaLnBrk="1" fontAlgn="base" hangingPunct="1">
        <a:lnSpc>
          <a:spcPct val="85000"/>
        </a:lnSpc>
        <a:spcBef>
          <a:spcPct val="0"/>
        </a:spcBef>
        <a:spcAft>
          <a:spcPct val="0"/>
        </a:spcAft>
        <a:defRPr sz="3600" b="1">
          <a:solidFill>
            <a:srgbClr val="3D3623"/>
          </a:solidFill>
          <a:latin typeface="Garamond" pitchFamily="18" charset="0"/>
        </a:defRPr>
      </a:lvl2pPr>
      <a:lvl3pPr algn="ctr" rtl="0" eaLnBrk="1" fontAlgn="base" hangingPunct="1">
        <a:lnSpc>
          <a:spcPct val="85000"/>
        </a:lnSpc>
        <a:spcBef>
          <a:spcPct val="0"/>
        </a:spcBef>
        <a:spcAft>
          <a:spcPct val="0"/>
        </a:spcAft>
        <a:defRPr sz="3600" b="1">
          <a:solidFill>
            <a:srgbClr val="3D3623"/>
          </a:solidFill>
          <a:latin typeface="Garamond" pitchFamily="18" charset="0"/>
        </a:defRPr>
      </a:lvl3pPr>
      <a:lvl4pPr algn="ctr" rtl="0" eaLnBrk="1" fontAlgn="base" hangingPunct="1">
        <a:lnSpc>
          <a:spcPct val="85000"/>
        </a:lnSpc>
        <a:spcBef>
          <a:spcPct val="0"/>
        </a:spcBef>
        <a:spcAft>
          <a:spcPct val="0"/>
        </a:spcAft>
        <a:defRPr sz="3600" b="1">
          <a:solidFill>
            <a:srgbClr val="3D3623"/>
          </a:solidFill>
          <a:latin typeface="Garamond" pitchFamily="18" charset="0"/>
        </a:defRPr>
      </a:lvl4pPr>
      <a:lvl5pPr algn="ctr" rtl="0" eaLnBrk="1" fontAlgn="base" hangingPunct="1">
        <a:lnSpc>
          <a:spcPct val="85000"/>
        </a:lnSpc>
        <a:spcBef>
          <a:spcPct val="0"/>
        </a:spcBef>
        <a:spcAft>
          <a:spcPct val="0"/>
        </a:spcAft>
        <a:defRPr sz="3600" b="1">
          <a:solidFill>
            <a:srgbClr val="3D3623"/>
          </a:solidFill>
          <a:latin typeface="Garamond" pitchFamily="18" charset="0"/>
        </a:defRPr>
      </a:lvl5pPr>
      <a:lvl6pPr marL="457200" algn="ctr" rtl="0" eaLnBrk="1" fontAlgn="base" hangingPunct="1">
        <a:lnSpc>
          <a:spcPct val="85000"/>
        </a:lnSpc>
        <a:spcBef>
          <a:spcPct val="0"/>
        </a:spcBef>
        <a:spcAft>
          <a:spcPct val="0"/>
        </a:spcAft>
        <a:defRPr sz="3600" b="1">
          <a:solidFill>
            <a:srgbClr val="3D3623"/>
          </a:solidFill>
          <a:latin typeface="Garamond" pitchFamily="18" charset="0"/>
        </a:defRPr>
      </a:lvl6pPr>
      <a:lvl7pPr marL="914400" algn="ctr" rtl="0" eaLnBrk="1" fontAlgn="base" hangingPunct="1">
        <a:lnSpc>
          <a:spcPct val="85000"/>
        </a:lnSpc>
        <a:spcBef>
          <a:spcPct val="0"/>
        </a:spcBef>
        <a:spcAft>
          <a:spcPct val="0"/>
        </a:spcAft>
        <a:defRPr sz="3600" b="1">
          <a:solidFill>
            <a:srgbClr val="3D3623"/>
          </a:solidFill>
          <a:latin typeface="Garamond" pitchFamily="18" charset="0"/>
        </a:defRPr>
      </a:lvl7pPr>
      <a:lvl8pPr marL="1371600" algn="ctr" rtl="0" eaLnBrk="1" fontAlgn="base" hangingPunct="1">
        <a:lnSpc>
          <a:spcPct val="85000"/>
        </a:lnSpc>
        <a:spcBef>
          <a:spcPct val="0"/>
        </a:spcBef>
        <a:spcAft>
          <a:spcPct val="0"/>
        </a:spcAft>
        <a:defRPr sz="3600" b="1">
          <a:solidFill>
            <a:srgbClr val="3D3623"/>
          </a:solidFill>
          <a:latin typeface="Garamond" pitchFamily="18" charset="0"/>
        </a:defRPr>
      </a:lvl8pPr>
      <a:lvl9pPr marL="1828800" algn="ctr" rtl="0" eaLnBrk="1" fontAlgn="base" hangingPunct="1">
        <a:lnSpc>
          <a:spcPct val="85000"/>
        </a:lnSpc>
        <a:spcBef>
          <a:spcPct val="0"/>
        </a:spcBef>
        <a:spcAft>
          <a:spcPct val="0"/>
        </a:spcAft>
        <a:defRPr sz="3600" b="1">
          <a:solidFill>
            <a:srgbClr val="3D3623"/>
          </a:solidFill>
          <a:latin typeface="Garamond" pitchFamily="18" charset="0"/>
        </a:defRPr>
      </a:lvl9pPr>
    </p:titleStyle>
    <p:bodyStyle>
      <a:lvl1pPr marL="342900" indent="-342900" algn="l" rtl="0" eaLnBrk="1" fontAlgn="base" hangingPunct="1">
        <a:spcBef>
          <a:spcPts val="600"/>
        </a:spcBef>
        <a:spcAft>
          <a:spcPct val="0"/>
        </a:spcAft>
        <a:buClr>
          <a:schemeClr val="hlink"/>
        </a:buClr>
        <a:buSzPct val="70000"/>
        <a:buFont typeface="Wingdings" pitchFamily="2" charset="2"/>
        <a:buChar char="n"/>
        <a:defRPr sz="3200" b="1" baseline="0">
          <a:solidFill>
            <a:schemeClr val="tx1"/>
          </a:solidFill>
          <a:latin typeface="+mn-lt"/>
          <a:ea typeface="+mn-ea"/>
          <a:cs typeface="+mn-cs"/>
        </a:defRPr>
      </a:lvl1pPr>
      <a:lvl2pPr marL="742950" indent="-285750" algn="l" rtl="0" eaLnBrk="1" fontAlgn="base" hangingPunct="1">
        <a:spcBef>
          <a:spcPts val="600"/>
        </a:spcBef>
        <a:spcAft>
          <a:spcPct val="0"/>
        </a:spcAft>
        <a:buClr>
          <a:schemeClr val="accent2"/>
        </a:buClr>
        <a:buSzPct val="70000"/>
        <a:buFont typeface="Wingdings" pitchFamily="2" charset="2"/>
        <a:buChar char="n"/>
        <a:defRPr sz="2800" b="1" baseline="0">
          <a:solidFill>
            <a:schemeClr val="tx1"/>
          </a:solidFill>
          <a:latin typeface="+mn-lt"/>
        </a:defRPr>
      </a:lvl2pPr>
      <a:lvl3pPr marL="1143000" indent="-228600" algn="l" rtl="0" eaLnBrk="1" fontAlgn="base" hangingPunct="1">
        <a:spcBef>
          <a:spcPts val="600"/>
        </a:spcBef>
        <a:spcAft>
          <a:spcPct val="0"/>
        </a:spcAft>
        <a:buClr>
          <a:schemeClr val="tx2"/>
        </a:buClr>
        <a:buSzPct val="70000"/>
        <a:buFont typeface="Wingdings" pitchFamily="2" charset="2"/>
        <a:buChar char="n"/>
        <a:defRPr sz="2400" b="1" baseline="0">
          <a:solidFill>
            <a:schemeClr val="tx1"/>
          </a:solidFill>
          <a:latin typeface="+mn-lt"/>
        </a:defRPr>
      </a:lvl3pPr>
      <a:lvl4pPr marL="1600200" indent="-228600" algn="l" rtl="0" eaLnBrk="1" fontAlgn="base" hangingPunct="1">
        <a:spcBef>
          <a:spcPts val="600"/>
        </a:spcBef>
        <a:spcAft>
          <a:spcPct val="0"/>
        </a:spcAft>
        <a:buClr>
          <a:schemeClr val="accent2"/>
        </a:buClr>
        <a:buSzPct val="70000"/>
        <a:buFont typeface="Wingdings" pitchFamily="2" charset="2"/>
        <a:buChar char="n"/>
        <a:defRPr sz="2000" b="1" baseline="0">
          <a:solidFill>
            <a:schemeClr val="tx1"/>
          </a:solidFill>
          <a:latin typeface="+mn-lt"/>
        </a:defRPr>
      </a:lvl4pPr>
      <a:lvl5pPr marL="2057400" indent="-228600" algn="l" rtl="0" eaLnBrk="1" fontAlgn="base" hangingPunct="1">
        <a:spcBef>
          <a:spcPts val="600"/>
        </a:spcBef>
        <a:spcAft>
          <a:spcPct val="0"/>
        </a:spcAft>
        <a:buClr>
          <a:schemeClr val="hlink"/>
        </a:buClr>
        <a:buSzPct val="70000"/>
        <a:buFont typeface="Wingdings" pitchFamily="2" charset="2"/>
        <a:buChar char="n"/>
        <a:defRPr sz="2000" b="1" baseline="0">
          <a:solidFill>
            <a:schemeClr val="tx1"/>
          </a:solidFill>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b="1">
          <a:solidFill>
            <a:schemeClr val="tx1"/>
          </a:solidFill>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b="1">
          <a:solidFill>
            <a:schemeClr val="tx1"/>
          </a:solidFill>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b="1">
          <a:solidFill>
            <a:schemeClr val="tx1"/>
          </a:solidFill>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iu.globaleyes.com/files/IST405/MetaBase.xml.tx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sz="quarter"/>
          </p:nvPr>
        </p:nvSpPr>
        <p:spPr/>
        <p:txBody>
          <a:bodyPr/>
          <a:lstStyle/>
          <a:p>
            <a:endParaRPr lang="en-US" dirty="0"/>
          </a:p>
        </p:txBody>
      </p:sp>
      <p:sp>
        <p:nvSpPr>
          <p:cNvPr id="38917" name="Rectangle 5"/>
          <p:cNvSpPr>
            <a:spLocks noGrp="1" noChangeArrowheads="1"/>
          </p:cNvSpPr>
          <p:nvPr>
            <p:ph type="subTitle" sz="quarter" idx="1"/>
          </p:nvPr>
        </p:nvSpPr>
        <p:spPr/>
        <p:txBody>
          <a:bodyPr/>
          <a:lstStyle/>
          <a:p>
            <a:r>
              <a:rPr lang="en-US" dirty="0" smtClean="0"/>
              <a:t>Installing and Configuring IIS</a:t>
            </a:r>
            <a:endParaRPr lang="en-US" dirty="0"/>
          </a:p>
        </p:txBody>
      </p:sp>
      <p:pic>
        <p:nvPicPr>
          <p:cNvPr id="5" name="Picture 6" descr="0321489691"/>
          <p:cNvPicPr>
            <a:picLocks noChangeAspect="1" noChangeArrowheads="1"/>
          </p:cNvPicPr>
          <p:nvPr/>
        </p:nvPicPr>
        <p:blipFill>
          <a:blip r:embed="rId3"/>
          <a:srcRect/>
          <a:stretch>
            <a:fillRect/>
          </a:stretch>
        </p:blipFill>
        <p:spPr bwMode="auto">
          <a:xfrm>
            <a:off x="762000" y="990600"/>
            <a:ext cx="4081051" cy="5029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4648200" y="1676400"/>
            <a:ext cx="4218038" cy="4191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147" name="Picture 3"/>
          <p:cNvPicPr>
            <a:picLocks noChangeAspect="1" noChangeArrowheads="1"/>
          </p:cNvPicPr>
          <p:nvPr/>
        </p:nvPicPr>
        <p:blipFill>
          <a:blip r:embed="rId3"/>
          <a:srcRect/>
          <a:stretch>
            <a:fillRect/>
          </a:stretch>
        </p:blipFill>
        <p:spPr bwMode="auto">
          <a:xfrm>
            <a:off x="228600" y="1676400"/>
            <a:ext cx="4189413" cy="41987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900" decel="100000" fill="hold"/>
                                        <p:tgtEl>
                                          <p:spTgt spid="61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fade">
                                      <p:cBhvr>
                                        <p:cTn id="14" dur="1000"/>
                                        <p:tgtEl>
                                          <p:spTgt spid="6147"/>
                                        </p:tgtEl>
                                      </p:cBhvr>
                                    </p:animEffect>
                                    <p:anim calcmode="lin" valueType="num">
                                      <p:cBhvr>
                                        <p:cTn id="15" dur="1000" fill="hold"/>
                                        <p:tgtEl>
                                          <p:spTgt spid="6147"/>
                                        </p:tgtEl>
                                        <p:attrNameLst>
                                          <p:attrName>ppt_x</p:attrName>
                                        </p:attrNameLst>
                                      </p:cBhvr>
                                      <p:tavLst>
                                        <p:tav tm="0">
                                          <p:val>
                                            <p:strVal val="#ppt_x"/>
                                          </p:val>
                                        </p:tav>
                                        <p:tav tm="100000">
                                          <p:val>
                                            <p:strVal val="#ppt_x"/>
                                          </p:val>
                                        </p:tav>
                                      </p:tavLst>
                                    </p:anim>
                                    <p:anim calcmode="lin" valueType="num">
                                      <p:cBhvr>
                                        <p:cTn id="16" dur="900" decel="100000" fill="hold"/>
                                        <p:tgtEl>
                                          <p:spTgt spid="614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4724074" y="1828800"/>
            <a:ext cx="4046548" cy="40293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123" name="Picture 3"/>
          <p:cNvPicPr>
            <a:picLocks noChangeAspect="1" noChangeArrowheads="1"/>
          </p:cNvPicPr>
          <p:nvPr/>
        </p:nvPicPr>
        <p:blipFill>
          <a:blip r:embed="rId3"/>
          <a:srcRect/>
          <a:stretch>
            <a:fillRect/>
          </a:stretch>
        </p:blipFill>
        <p:spPr bwMode="auto">
          <a:xfrm>
            <a:off x="304800" y="1828800"/>
            <a:ext cx="4047518" cy="40384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900" decel="100000" fill="hold"/>
                                        <p:tgtEl>
                                          <p:spTgt spid="51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900" decel="100000" fill="hold"/>
                                        <p:tgtEl>
                                          <p:spTgt spid="512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099" name="Picture 3"/>
          <p:cNvPicPr>
            <a:picLocks noChangeAspect="1" noChangeArrowheads="1"/>
          </p:cNvPicPr>
          <p:nvPr/>
        </p:nvPicPr>
        <p:blipFill>
          <a:blip r:embed="rId2"/>
          <a:srcRect/>
          <a:stretch>
            <a:fillRect/>
          </a:stretch>
        </p:blipFill>
        <p:spPr bwMode="auto">
          <a:xfrm>
            <a:off x="1295400" y="1676400"/>
            <a:ext cx="4114800" cy="40965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098" name="Picture 2"/>
          <p:cNvPicPr>
            <a:picLocks noGrp="1" noChangeAspect="1" noChangeArrowheads="1"/>
          </p:cNvPicPr>
          <p:nvPr>
            <p:ph idx="1"/>
          </p:nvPr>
        </p:nvPicPr>
        <p:blipFill>
          <a:blip r:embed="rId3"/>
          <a:srcRect/>
          <a:stretch>
            <a:fillRect/>
          </a:stretch>
        </p:blipFill>
        <p:spPr bwMode="auto">
          <a:xfrm>
            <a:off x="3810000" y="2286000"/>
            <a:ext cx="3471676" cy="41826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900" decel="100000" fill="hold"/>
                                        <p:tgtEl>
                                          <p:spTgt spid="409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500" fill="hold"/>
                                        <p:tgtEl>
                                          <p:spTgt spid="4098"/>
                                        </p:tgtEl>
                                        <p:attrNameLst>
                                          <p:attrName>ppt_w</p:attrName>
                                        </p:attrNameLst>
                                      </p:cBhvr>
                                      <p:tavLst>
                                        <p:tav tm="0">
                                          <p:val>
                                            <p:fltVal val="0"/>
                                          </p:val>
                                        </p:tav>
                                        <p:tav tm="100000">
                                          <p:val>
                                            <p:strVal val="#ppt_w"/>
                                          </p:val>
                                        </p:tav>
                                      </p:tavLst>
                                    </p:anim>
                                    <p:anim calcmode="lin" valueType="num">
                                      <p:cBhvr>
                                        <p:cTn id="16" dur="500" fill="hold"/>
                                        <p:tgtEl>
                                          <p:spTgt spid="4098"/>
                                        </p:tgtEl>
                                        <p:attrNameLst>
                                          <p:attrName>ppt_h</p:attrName>
                                        </p:attrNameLst>
                                      </p:cBhvr>
                                      <p:tavLst>
                                        <p:tav tm="0">
                                          <p:val>
                                            <p:fltVal val="0"/>
                                          </p:val>
                                        </p:tav>
                                        <p:tav tm="100000">
                                          <p:val>
                                            <p:strVal val="#ppt_h"/>
                                          </p:val>
                                        </p:tav>
                                      </p:tavLst>
                                    </p:anim>
                                    <p:animEffect transition="in" filter="fad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a:srcRect/>
          <a:stretch>
            <a:fillRect/>
          </a:stretch>
        </p:blipFill>
        <p:spPr bwMode="auto">
          <a:xfrm>
            <a:off x="1600200" y="1676400"/>
            <a:ext cx="4191000" cy="41972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074" name="Picture 2"/>
          <p:cNvPicPr>
            <a:picLocks noGrp="1" noChangeAspect="1" noChangeArrowheads="1"/>
          </p:cNvPicPr>
          <p:nvPr>
            <p:ph idx="1"/>
          </p:nvPr>
        </p:nvPicPr>
        <p:blipFill>
          <a:blip r:embed="rId3"/>
          <a:srcRect/>
          <a:stretch>
            <a:fillRect/>
          </a:stretch>
        </p:blipFill>
        <p:spPr bwMode="auto">
          <a:xfrm>
            <a:off x="3657600" y="2209800"/>
            <a:ext cx="3785623" cy="4038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900" decel="100000" fill="hold"/>
                                        <p:tgtEl>
                                          <p:spTgt spid="307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500" fill="hold"/>
                                        <p:tgtEl>
                                          <p:spTgt spid="3074"/>
                                        </p:tgtEl>
                                        <p:attrNameLst>
                                          <p:attrName>ppt_w</p:attrName>
                                        </p:attrNameLst>
                                      </p:cBhvr>
                                      <p:tavLst>
                                        <p:tav tm="0">
                                          <p:val>
                                            <p:fltVal val="0"/>
                                          </p:val>
                                        </p:tav>
                                        <p:tav tm="100000">
                                          <p:val>
                                            <p:strVal val="#ppt_w"/>
                                          </p:val>
                                        </p:tav>
                                      </p:tavLst>
                                    </p:anim>
                                    <p:anim calcmode="lin" valueType="num">
                                      <p:cBhvr>
                                        <p:cTn id="16" dur="500" fill="hold"/>
                                        <p:tgtEl>
                                          <p:spTgt spid="3074"/>
                                        </p:tgtEl>
                                        <p:attrNameLst>
                                          <p:attrName>ppt_h</p:attrName>
                                        </p:attrNameLst>
                                      </p:cBhvr>
                                      <p:tavLst>
                                        <p:tav tm="0">
                                          <p:val>
                                            <p:fltVal val="0"/>
                                          </p:val>
                                        </p:tav>
                                        <p:tav tm="100000">
                                          <p:val>
                                            <p:strVal val="#ppt_h"/>
                                          </p:val>
                                        </p:tav>
                                      </p:tavLst>
                                    </p:anim>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763000" cy="5029200"/>
          </a:xfrm>
        </p:spPr>
        <p:txBody>
          <a:bodyPr>
            <a:normAutofit fontScale="62500" lnSpcReduction="20000"/>
          </a:bodyPr>
          <a:lstStyle/>
          <a:p>
            <a:r>
              <a:rPr lang="en-US" dirty="0" smtClean="0"/>
              <a:t>In IIS 6.0, the metabase is stored in two plain-text XML files</a:t>
            </a:r>
            <a:r>
              <a:rPr lang="en-US" dirty="0" smtClean="0"/>
              <a:t>.</a:t>
            </a:r>
          </a:p>
          <a:p>
            <a:pPr lvl="1"/>
            <a:r>
              <a:rPr lang="en-US" dirty="0" smtClean="0"/>
              <a:t>Since </a:t>
            </a:r>
            <a:r>
              <a:rPr lang="en-US" dirty="0" smtClean="0"/>
              <a:t>these are plain text, it is a fairly straightforward process to edit the configuration and schema data using most any commonly available text-editing tools</a:t>
            </a:r>
            <a:r>
              <a:rPr lang="en-US" dirty="0" smtClean="0"/>
              <a:t>.</a:t>
            </a:r>
          </a:p>
          <a:p>
            <a:pPr lvl="1"/>
            <a:r>
              <a:rPr lang="en-US" dirty="0" smtClean="0"/>
              <a:t> </a:t>
            </a:r>
            <a:r>
              <a:rPr lang="en-US" dirty="0" smtClean="0"/>
              <a:t>Import, export, backup, and restoration procedures for the database all become easier, as well</a:t>
            </a:r>
            <a:r>
              <a:rPr lang="en-US" dirty="0" smtClean="0"/>
              <a:t>.</a:t>
            </a:r>
          </a:p>
          <a:p>
            <a:r>
              <a:rPr lang="en-US" dirty="0" smtClean="0"/>
              <a:t>Found </a:t>
            </a:r>
            <a:r>
              <a:rPr lang="en-US" dirty="0" smtClean="0"/>
              <a:t>in the </a:t>
            </a:r>
            <a:r>
              <a:rPr lang="en-US" smtClean="0"/>
              <a:t>\%system%\system32\</a:t>
            </a:r>
            <a:r>
              <a:rPr lang="en-US" dirty="0" err="1" smtClean="0"/>
              <a:t>inetsrv</a:t>
            </a:r>
            <a:r>
              <a:rPr lang="en-US" dirty="0" smtClean="0"/>
              <a:t> folder</a:t>
            </a:r>
          </a:p>
          <a:p>
            <a:pPr lvl="1"/>
            <a:r>
              <a:rPr lang="en-US" dirty="0" smtClean="0">
                <a:hlinkClick r:id="rId2"/>
              </a:rPr>
              <a:t>MetaBase.xml</a:t>
            </a:r>
            <a:r>
              <a:rPr lang="en-US" dirty="0" smtClean="0"/>
              <a:t> and </a:t>
            </a:r>
            <a:r>
              <a:rPr lang="en-US" dirty="0" smtClean="0"/>
              <a:t>MBSchema.xml</a:t>
            </a:r>
          </a:p>
          <a:p>
            <a:r>
              <a:rPr lang="en-US" dirty="0" smtClean="0"/>
              <a:t>Whenever changes are made through the Internet Services Manager (ISM</a:t>
            </a:r>
            <a:r>
              <a:rPr lang="en-US" dirty="0" smtClean="0"/>
              <a:t>), </a:t>
            </a:r>
            <a:r>
              <a:rPr lang="en-US" dirty="0" smtClean="0"/>
              <a:t>these changes are first written to the in-memory metabase and then to the MetaBase.xml file either after a set period of time or after a specific number of changes</a:t>
            </a:r>
            <a:r>
              <a:rPr lang="en-US" dirty="0" smtClean="0"/>
              <a:t>.</a:t>
            </a:r>
          </a:p>
          <a:p>
            <a:r>
              <a:rPr lang="en-US" dirty="0" smtClean="0"/>
              <a:t>Another new feature of the IIS metabase is automatic versioning and history</a:t>
            </a:r>
            <a:r>
              <a:rPr lang="en-US" dirty="0" smtClean="0"/>
              <a:t>.</a:t>
            </a:r>
          </a:p>
          <a:p>
            <a:r>
              <a:rPr lang="en-US" dirty="0" smtClean="0"/>
              <a:t>Open </a:t>
            </a:r>
            <a:r>
              <a:rPr lang="en-US" dirty="0" smtClean="0"/>
              <a:t>up the Internet Information Services </a:t>
            </a:r>
            <a:r>
              <a:rPr lang="en-US" dirty="0" smtClean="0"/>
              <a:t>Manager</a:t>
            </a:r>
            <a:endParaRPr lang="en-US" dirty="0" smtClean="0"/>
          </a:p>
          <a:p>
            <a:pPr lvl="1"/>
            <a:r>
              <a:rPr lang="en-US" dirty="0" smtClean="0"/>
              <a:t>Right-click on the computer name and select Properties. </a:t>
            </a:r>
            <a:endParaRPr lang="en-US" dirty="0" smtClean="0"/>
          </a:p>
          <a:p>
            <a:pPr lvl="1"/>
            <a:r>
              <a:rPr lang="en-US" dirty="0" smtClean="0"/>
              <a:t>Turn </a:t>
            </a:r>
            <a:r>
              <a:rPr lang="en-US" dirty="0" smtClean="0"/>
              <a:t>the </a:t>
            </a:r>
            <a:r>
              <a:rPr lang="en-US" dirty="0" smtClean="0"/>
              <a:t>Enable </a:t>
            </a:r>
            <a:r>
              <a:rPr lang="en-US" dirty="0" smtClean="0"/>
              <a:t>Direct Metabase </a:t>
            </a:r>
            <a:r>
              <a:rPr lang="en-US" dirty="0" smtClean="0"/>
              <a:t>Edit</a:t>
            </a:r>
            <a:endParaRPr lang="en-US" dirty="0" smtClean="0"/>
          </a:p>
        </p:txBody>
      </p:sp>
      <p:sp>
        <p:nvSpPr>
          <p:cNvPr id="3" name="Title 2"/>
          <p:cNvSpPr>
            <a:spLocks noGrp="1"/>
          </p:cNvSpPr>
          <p:nvPr>
            <p:ph type="title"/>
          </p:nvPr>
        </p:nvSpPr>
        <p:spPr/>
        <p:txBody>
          <a:bodyPr/>
          <a:lstStyle/>
          <a:p>
            <a:r>
              <a:rPr lang="en-US" dirty="0" smtClean="0"/>
              <a:t>IIS Metabase Configuration File</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Reliable IIS 6.0 uses a new request-processing architecture and application-isolation environment that enables individual Web applications to function within a self-contained worker process. This environment prevents one application or Web site from stopping another, and reduces the amount of time administrators spend restarting services to correct problems related to applications. The new environment also includes proactive application health monitoring. </a:t>
            </a:r>
            <a:endParaRPr lang="en-US" dirty="0"/>
          </a:p>
        </p:txBody>
      </p:sp>
      <p:sp>
        <p:nvSpPr>
          <p:cNvPr id="3" name="Title 2"/>
          <p:cNvSpPr>
            <a:spLocks noGrp="1"/>
          </p:cNvSpPr>
          <p:nvPr>
            <p:ph type="title"/>
          </p:nvPr>
        </p:nvSpPr>
        <p:spPr/>
        <p:txBody>
          <a:bodyPr>
            <a:normAutofit/>
          </a:bodyPr>
          <a:lstStyle/>
          <a:p>
            <a:r>
              <a:rPr lang="en-US" dirty="0" smtClean="0"/>
              <a:t>Feature Description</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Microsoft Windows Server 2003 Web Edition </a:t>
            </a:r>
          </a:p>
          <a:p>
            <a:pPr lvl="1"/>
            <a:r>
              <a:rPr lang="en-US" dirty="0" smtClean="0"/>
              <a:t>Processor: 133-MHz </a:t>
            </a:r>
            <a:r>
              <a:rPr lang="en-US" dirty="0" smtClean="0"/>
              <a:t>processor (550 MHz recommended)</a:t>
            </a:r>
          </a:p>
          <a:p>
            <a:pPr lvl="1"/>
            <a:r>
              <a:rPr lang="en-US" dirty="0" smtClean="0"/>
              <a:t>Memory: 128 MB </a:t>
            </a:r>
            <a:r>
              <a:rPr lang="en-US" dirty="0" smtClean="0"/>
              <a:t>RAM (256 MB recommended; 2 GB </a:t>
            </a:r>
            <a:r>
              <a:rPr lang="en-US" dirty="0" smtClean="0"/>
              <a:t>max)</a:t>
            </a:r>
            <a:endParaRPr lang="en-US" dirty="0" smtClean="0"/>
          </a:p>
          <a:p>
            <a:pPr lvl="1"/>
            <a:r>
              <a:rPr lang="en-US" dirty="0" smtClean="0"/>
              <a:t>Hard </a:t>
            </a:r>
            <a:r>
              <a:rPr lang="en-US" dirty="0" smtClean="0"/>
              <a:t>disk space: 1.2 </a:t>
            </a:r>
            <a:r>
              <a:rPr lang="en-US" dirty="0" smtClean="0"/>
              <a:t>GB for network install; 2.9 GB for CD install </a:t>
            </a:r>
            <a:endParaRPr lang="en-US" dirty="0" smtClean="0"/>
          </a:p>
          <a:p>
            <a:r>
              <a:rPr lang="en-US" dirty="0" smtClean="0"/>
              <a:t>Windows Server 2008</a:t>
            </a:r>
          </a:p>
          <a:p>
            <a:pPr lvl="1"/>
            <a:r>
              <a:rPr lang="en-US" dirty="0" smtClean="0"/>
              <a:t>Processor: 1 GHz/1.4 GHz (2 GHz recommended)</a:t>
            </a:r>
          </a:p>
          <a:p>
            <a:pPr lvl="1"/>
            <a:r>
              <a:rPr lang="en-US" dirty="0" smtClean="0"/>
              <a:t>Memory: 512 MB (2 GB recommended; 2 TB max)</a:t>
            </a:r>
          </a:p>
          <a:p>
            <a:pPr lvl="1"/>
            <a:r>
              <a:rPr lang="en-US" dirty="0" smtClean="0"/>
              <a:t>Hard disk space: 10 GB (40 GB recommended)</a:t>
            </a:r>
          </a:p>
          <a:p>
            <a:pPr lvl="1"/>
            <a:r>
              <a:rPr lang="en-US" dirty="0" smtClean="0"/>
              <a:t>DVD drive</a:t>
            </a:r>
            <a:endParaRPr lang="en-US" dirty="0" smtClean="0"/>
          </a:p>
        </p:txBody>
      </p:sp>
      <p:sp>
        <p:nvSpPr>
          <p:cNvPr id="3" name="Title 2"/>
          <p:cNvSpPr>
            <a:spLocks noGrp="1"/>
          </p:cNvSpPr>
          <p:nvPr>
            <p:ph type="title"/>
          </p:nvPr>
        </p:nvSpPr>
        <p:spPr/>
        <p:txBody>
          <a:bodyPr/>
          <a:lstStyle/>
          <a:p>
            <a:r>
              <a:rPr lang="en-US" dirty="0" smtClean="0"/>
              <a:t>Hardware Requirements</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Installing Additional Components</a:t>
            </a:r>
            <a:endParaRPr lang="en-US" dirty="0"/>
          </a:p>
        </p:txBody>
      </p:sp>
      <p:pic>
        <p:nvPicPr>
          <p:cNvPr id="177154" name="Picture 2"/>
          <p:cNvPicPr>
            <a:picLocks noGrp="1" noChangeAspect="1" noChangeArrowheads="1"/>
          </p:cNvPicPr>
          <p:nvPr>
            <p:ph idx="1"/>
          </p:nvPr>
        </p:nvPicPr>
        <p:blipFill>
          <a:blip r:embed="rId2"/>
          <a:srcRect/>
          <a:stretch>
            <a:fillRect/>
          </a:stretch>
        </p:blipFill>
        <p:spPr bwMode="auto">
          <a:xfrm>
            <a:off x="1676401" y="2221094"/>
            <a:ext cx="4953000" cy="4179706"/>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fade">
                                      <p:cBhvr>
                                        <p:cTn id="7" dur="1000"/>
                                        <p:tgtEl>
                                          <p:spTgt spid="177154"/>
                                        </p:tgtEl>
                                      </p:cBhvr>
                                    </p:animEffect>
                                    <p:anim calcmode="lin" valueType="num">
                                      <p:cBhvr>
                                        <p:cTn id="8" dur="1000" fill="hold"/>
                                        <p:tgtEl>
                                          <p:spTgt spid="177154"/>
                                        </p:tgtEl>
                                        <p:attrNameLst>
                                          <p:attrName>ppt_x</p:attrName>
                                        </p:attrNameLst>
                                      </p:cBhvr>
                                      <p:tavLst>
                                        <p:tav tm="0">
                                          <p:val>
                                            <p:strVal val="#ppt_x"/>
                                          </p:val>
                                        </p:tav>
                                        <p:tav tm="100000">
                                          <p:val>
                                            <p:strVal val="#ppt_x"/>
                                          </p:val>
                                        </p:tav>
                                      </p:tavLst>
                                    </p:anim>
                                    <p:anim calcmode="lin" valueType="num">
                                      <p:cBhvr>
                                        <p:cTn id="9" dur="900" decel="100000" fill="hold"/>
                                        <p:tgtEl>
                                          <p:spTgt spid="17715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71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7772400" cy="1066800"/>
          </a:xfrm>
        </p:spPr>
        <p:txBody>
          <a:bodyPr/>
          <a:lstStyle/>
          <a:p>
            <a:r>
              <a:rPr lang="en-US" dirty="0" smtClean="0"/>
              <a:t>Must enable TCP port 8098 &amp; 8099</a:t>
            </a:r>
          </a:p>
          <a:p>
            <a:endParaRPr lang="en-US" dirty="0"/>
          </a:p>
        </p:txBody>
      </p:sp>
      <p:sp>
        <p:nvSpPr>
          <p:cNvPr id="3" name="Title 2"/>
          <p:cNvSpPr>
            <a:spLocks noGrp="1"/>
          </p:cNvSpPr>
          <p:nvPr>
            <p:ph type="title"/>
          </p:nvPr>
        </p:nvSpPr>
        <p:spPr/>
        <p:txBody>
          <a:bodyPr>
            <a:normAutofit fontScale="90000"/>
          </a:bodyPr>
          <a:lstStyle/>
          <a:p>
            <a:r>
              <a:rPr lang="en-US" dirty="0" smtClean="0"/>
              <a:t>Windows Firewall for Remote Web Administration</a:t>
            </a:r>
            <a:endParaRPr lang="en-US" dirty="0"/>
          </a:p>
        </p:txBody>
      </p:sp>
      <p:pic>
        <p:nvPicPr>
          <p:cNvPr id="178180" name="Picture 4"/>
          <p:cNvPicPr>
            <a:picLocks noChangeAspect="1" noChangeArrowheads="1"/>
          </p:cNvPicPr>
          <p:nvPr/>
        </p:nvPicPr>
        <p:blipFill>
          <a:blip r:embed="rId2"/>
          <a:srcRect/>
          <a:stretch>
            <a:fillRect/>
          </a:stretch>
        </p:blipFill>
        <p:spPr bwMode="auto">
          <a:xfrm>
            <a:off x="2895600" y="2270654"/>
            <a:ext cx="4724400" cy="3662229"/>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78180"/>
                                        </p:tgtEl>
                                        <p:attrNameLst>
                                          <p:attrName>style.visibility</p:attrName>
                                        </p:attrNameLst>
                                      </p:cBhvr>
                                      <p:to>
                                        <p:strVal val="visible"/>
                                      </p:to>
                                    </p:set>
                                    <p:animEffect transition="in" filter="fade">
                                      <p:cBhvr>
                                        <p:cTn id="7" dur="1000"/>
                                        <p:tgtEl>
                                          <p:spTgt spid="178180"/>
                                        </p:tgtEl>
                                      </p:cBhvr>
                                    </p:animEffect>
                                    <p:anim calcmode="lin" valueType="num">
                                      <p:cBhvr>
                                        <p:cTn id="8" dur="1000" fill="hold"/>
                                        <p:tgtEl>
                                          <p:spTgt spid="178180"/>
                                        </p:tgtEl>
                                        <p:attrNameLst>
                                          <p:attrName>ppt_x</p:attrName>
                                        </p:attrNameLst>
                                      </p:cBhvr>
                                      <p:tavLst>
                                        <p:tav tm="0">
                                          <p:val>
                                            <p:strVal val="#ppt_x"/>
                                          </p:val>
                                        </p:tav>
                                        <p:tav tm="100000">
                                          <p:val>
                                            <p:strVal val="#ppt_x"/>
                                          </p:val>
                                        </p:tav>
                                      </p:tavLst>
                                    </p:anim>
                                    <p:anim calcmode="lin" valueType="num">
                                      <p:cBhvr>
                                        <p:cTn id="9" dur="900" decel="100000" fill="hold"/>
                                        <p:tgtEl>
                                          <p:spTgt spid="17818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818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You can configure the default document settings for the Web site or folder. </a:t>
            </a:r>
            <a:endParaRPr lang="en-US" dirty="0" smtClean="0"/>
          </a:p>
          <a:p>
            <a:pPr lvl="1"/>
            <a:r>
              <a:rPr lang="en-US" dirty="0" smtClean="0"/>
              <a:t>You </a:t>
            </a:r>
            <a:r>
              <a:rPr lang="en-US" dirty="0" smtClean="0"/>
              <a:t>can specify more than one default document for a Web site or folder. </a:t>
            </a:r>
            <a:endParaRPr lang="en-US" dirty="0" smtClean="0"/>
          </a:p>
          <a:p>
            <a:pPr lvl="1"/>
            <a:r>
              <a:rPr lang="en-US" dirty="0" smtClean="0"/>
              <a:t>IIS </a:t>
            </a:r>
            <a:r>
              <a:rPr lang="en-US" dirty="0" smtClean="0"/>
              <a:t>searches for and serves default documents in the order in which they are </a:t>
            </a:r>
            <a:r>
              <a:rPr lang="en-US" dirty="0" smtClean="0"/>
              <a:t>listed and returns </a:t>
            </a:r>
            <a:r>
              <a:rPr lang="en-US" dirty="0" smtClean="0"/>
              <a:t>the first document that it finds. </a:t>
            </a:r>
            <a:endParaRPr lang="en-US" dirty="0" smtClean="0"/>
          </a:p>
          <a:p>
            <a:pPr lvl="1"/>
            <a:r>
              <a:rPr lang="en-US" dirty="0" smtClean="0"/>
              <a:t>If </a:t>
            </a:r>
            <a:r>
              <a:rPr lang="en-US" dirty="0" smtClean="0"/>
              <a:t>no match is found and folder browsing is activated for that site or folder, IIS returns a folder listing. </a:t>
            </a:r>
            <a:endParaRPr lang="en-US" dirty="0" smtClean="0"/>
          </a:p>
          <a:p>
            <a:pPr lvl="1"/>
            <a:r>
              <a:rPr lang="en-US" dirty="0" smtClean="0"/>
              <a:t>If </a:t>
            </a:r>
            <a:r>
              <a:rPr lang="en-US" dirty="0" smtClean="0"/>
              <a:t>folder browsing is not activated, IIS returns an "HTTP Error 403 - Forbidden" message to the browser. </a:t>
            </a:r>
            <a:endParaRPr lang="en-US" dirty="0" smtClean="0"/>
          </a:p>
          <a:p>
            <a:pPr lvl="1"/>
            <a:r>
              <a:rPr lang="en-US" dirty="0" smtClean="0"/>
              <a:t>Examples </a:t>
            </a:r>
            <a:r>
              <a:rPr lang="en-US" dirty="0" smtClean="0"/>
              <a:t>of default document names include Default.htm, Default.asp, Index.htm, and Index.html</a:t>
            </a:r>
            <a:endParaRPr lang="en-US" dirty="0"/>
          </a:p>
        </p:txBody>
      </p:sp>
      <p:sp>
        <p:nvSpPr>
          <p:cNvPr id="3" name="Title 2"/>
          <p:cNvSpPr>
            <a:spLocks noGrp="1"/>
          </p:cNvSpPr>
          <p:nvPr>
            <p:ph type="title"/>
          </p:nvPr>
        </p:nvSpPr>
        <p:spPr/>
        <p:txBody>
          <a:bodyPr/>
          <a:lstStyle/>
          <a:p>
            <a:r>
              <a:rPr lang="en-US" dirty="0" smtClean="0"/>
              <a:t>Default Document</a:t>
            </a: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228600" indent="-228600">
              <a:buFont typeface="+mj-lt"/>
              <a:buAutoNum type="arabicPeriod"/>
            </a:pPr>
            <a:r>
              <a:rPr lang="en-US" dirty="0" smtClean="0"/>
              <a:t>Start </a:t>
            </a:r>
            <a:r>
              <a:rPr lang="en-US" dirty="0" smtClean="0"/>
              <a:t>Internet Services Manager, or start the Microsoft Management Console (MMC) that contains the IIS snap-in</a:t>
            </a:r>
            <a:r>
              <a:rPr lang="en-US" dirty="0" smtClean="0"/>
              <a:t>.</a:t>
            </a:r>
          </a:p>
          <a:p>
            <a:pPr marL="228600" indent="-228600">
              <a:buFont typeface="+mj-lt"/>
              <a:buAutoNum type="arabicPeriod"/>
            </a:pPr>
            <a:r>
              <a:rPr lang="en-US" dirty="0" smtClean="0"/>
              <a:t>Right-click </a:t>
            </a:r>
            <a:r>
              <a:rPr lang="en-US" dirty="0" smtClean="0"/>
              <a:t>the Web site, virtual folder, or folder whose default document settings you want to configure, and then click Properties</a:t>
            </a:r>
            <a:r>
              <a:rPr lang="en-US" dirty="0" smtClean="0"/>
              <a:t>.</a:t>
            </a:r>
          </a:p>
          <a:p>
            <a:pPr marL="228600" indent="-228600">
              <a:buFont typeface="+mj-lt"/>
              <a:buAutoNum type="arabicPeriod"/>
            </a:pPr>
            <a:r>
              <a:rPr lang="en-US" dirty="0" smtClean="0"/>
              <a:t>Click </a:t>
            </a:r>
            <a:r>
              <a:rPr lang="en-US" dirty="0" smtClean="0"/>
              <a:t>the Documents tab</a:t>
            </a:r>
            <a:r>
              <a:rPr lang="en-US" dirty="0" smtClean="0"/>
              <a:t>.</a:t>
            </a:r>
          </a:p>
          <a:p>
            <a:pPr marL="228600" indent="-228600">
              <a:buFont typeface="+mj-lt"/>
              <a:buAutoNum type="arabicPeriod"/>
            </a:pPr>
            <a:r>
              <a:rPr lang="en-US" dirty="0" smtClean="0"/>
              <a:t>Click </a:t>
            </a:r>
            <a:r>
              <a:rPr lang="en-US" dirty="0" smtClean="0"/>
              <a:t>to select the Enable Default Document check box. This turns on default document handling for the Web site, virtual folder, or folder that you selected</a:t>
            </a:r>
            <a:r>
              <a:rPr lang="en-US" dirty="0" smtClean="0"/>
              <a:t>.</a:t>
            </a:r>
          </a:p>
          <a:p>
            <a:pPr marL="228600" indent="-228600">
              <a:buFont typeface="+mj-lt"/>
              <a:buAutoNum type="arabicPeriod"/>
            </a:pPr>
            <a:r>
              <a:rPr lang="en-US" dirty="0" smtClean="0"/>
              <a:t>To </a:t>
            </a:r>
            <a:r>
              <a:rPr lang="en-US" dirty="0" smtClean="0"/>
              <a:t>add a new default document</a:t>
            </a:r>
            <a:r>
              <a:rPr lang="en-US" dirty="0" smtClean="0"/>
              <a:t>:</a:t>
            </a:r>
          </a:p>
          <a:p>
            <a:pPr marL="685800" lvl="1">
              <a:buFont typeface="+mj-lt"/>
              <a:buAutoNum type="arabicPeriod"/>
            </a:pPr>
            <a:r>
              <a:rPr lang="en-US" dirty="0" smtClean="0"/>
              <a:t>Click </a:t>
            </a:r>
            <a:r>
              <a:rPr lang="en-US" dirty="0" smtClean="0"/>
              <a:t>Add</a:t>
            </a:r>
            <a:r>
              <a:rPr lang="en-US" dirty="0" smtClean="0"/>
              <a:t>.</a:t>
            </a:r>
          </a:p>
          <a:p>
            <a:pPr marL="685800" lvl="1">
              <a:buFont typeface="+mj-lt"/>
              <a:buAutoNum type="arabicPeriod"/>
            </a:pPr>
            <a:r>
              <a:rPr lang="en-US" dirty="0" smtClean="0"/>
              <a:t>In </a:t>
            </a:r>
            <a:r>
              <a:rPr lang="en-US" dirty="0" smtClean="0"/>
              <a:t>the Default Document Name box, type the name of the default document that you want to add (for example, type Index.htm), and then click OK. </a:t>
            </a:r>
            <a:endParaRPr lang="en-US" dirty="0" smtClean="0"/>
          </a:p>
          <a:p>
            <a:pPr marL="1028700" lvl="2"/>
            <a:r>
              <a:rPr lang="en-US" dirty="0" smtClean="0"/>
              <a:t>NOTE</a:t>
            </a:r>
            <a:r>
              <a:rPr lang="en-US" dirty="0" smtClean="0"/>
              <a:t>: Make sure that the name of the new default document that you add matches the name of the actual default document file. Also, make sure that the file exists in the appropriate content folder on the Web site</a:t>
            </a:r>
            <a:r>
              <a:rPr lang="en-US" dirty="0" smtClean="0"/>
              <a:t>.</a:t>
            </a:r>
          </a:p>
          <a:p>
            <a:pPr marL="228600" indent="-228600">
              <a:buFont typeface="+mj-lt"/>
              <a:buAutoNum type="arabicPeriod"/>
            </a:pPr>
            <a:r>
              <a:rPr lang="en-US" dirty="0" smtClean="0"/>
              <a:t>To </a:t>
            </a:r>
            <a:r>
              <a:rPr lang="en-US" dirty="0" smtClean="0"/>
              <a:t>change the search order priority, click the document that you want to move, and then click the Up or Down button to move the document to the position in the list that you want</a:t>
            </a:r>
            <a:r>
              <a:rPr lang="en-US" dirty="0" smtClean="0"/>
              <a:t>.</a:t>
            </a:r>
          </a:p>
          <a:p>
            <a:pPr marL="228600" indent="-228600">
              <a:buFont typeface="+mj-lt"/>
              <a:buAutoNum type="arabicPeriod"/>
            </a:pPr>
            <a:r>
              <a:rPr lang="en-US" dirty="0" smtClean="0"/>
              <a:t>To </a:t>
            </a:r>
            <a:r>
              <a:rPr lang="en-US" dirty="0" smtClean="0"/>
              <a:t>remove a default document, click the document that you want to remove, and then click Remove.8.Click OK, and then quit Internet Services Manager, or the IIS snap-in.</a:t>
            </a:r>
            <a:endParaRPr lang="en-US" dirty="0"/>
          </a:p>
        </p:txBody>
      </p:sp>
      <p:sp>
        <p:nvSpPr>
          <p:cNvPr id="3" name="Title 2"/>
          <p:cNvSpPr>
            <a:spLocks noGrp="1"/>
          </p:cNvSpPr>
          <p:nvPr>
            <p:ph type="title"/>
          </p:nvPr>
        </p:nvSpPr>
        <p:spPr/>
        <p:txBody>
          <a:bodyPr>
            <a:normAutofit fontScale="90000"/>
          </a:bodyPr>
          <a:lstStyle/>
          <a:p>
            <a:r>
              <a:rPr lang="en-US" dirty="0" smtClean="0"/>
              <a:t>How to Configure the Default </a:t>
            </a:r>
            <a:r>
              <a:rPr lang="en-US" dirty="0" smtClean="0"/>
              <a:t>Document</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Configuring Web Server using IIS Manager</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533400" y="1524000"/>
            <a:ext cx="7959630" cy="48233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 Site Properties</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209800" y="1503459"/>
            <a:ext cx="4401864" cy="444014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jpeg"/></Relationships>
</file>

<file path=ppt/theme/theme1.xml><?xml version="1.0" encoding="utf-8"?>
<a:theme xmlns:a="http://schemas.openxmlformats.org/drawingml/2006/main" name="SIU Technical Communications">
  <a:themeElements>
    <a:clrScheme name="Custom 2">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F3E2AA"/>
      </a:hlink>
      <a:folHlink>
        <a:srgbClr val="FFFFB2"/>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32" tIns="45716" rIns="91432" bIns="45716" numCol="1" anchor="ctr"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xmlns:r="http://schemas.openxmlformats.org/officeDocument/2006/relationships" r:embed="rId2"/>
          </a:buBlip>
          <a:tabLst/>
          <a:defRPr kumimoji="0" lang="en-US" sz="3200" b="0" i="0" u="none" strike="noStrike" cap="none" normalizeH="0" baseline="0" smtClean="0">
            <a:ln>
              <a:noFill/>
            </a:ln>
            <a:solidFill>
              <a:srgbClr val="000000"/>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32" tIns="45716" rIns="91432" bIns="45716" numCol="1" anchor="ctr"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xmlns:r="http://schemas.openxmlformats.org/officeDocument/2006/relationships" r:embed="rId2"/>
          </a:buBlip>
          <a:tabLst/>
          <a:defRPr kumimoji="0" lang="en-US" sz="3200" b="0" i="0" u="none" strike="noStrike" cap="none" normalizeH="0" baseline="0" smtClean="0">
            <a:ln>
              <a:noFill/>
            </a:ln>
            <a:solidFill>
              <a:srgbClr val="000000"/>
            </a:solidFill>
            <a:effectLst>
              <a:outerShdw blurRad="38100" dist="38100" dir="2700000" algn="tl">
                <a:srgbClr val="000000">
                  <a:alpha val="43137"/>
                </a:srgbClr>
              </a:outerShdw>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SIU River</Template>
  <TotalTime>624</TotalTime>
  <Pages>5</Pages>
  <Words>685</Words>
  <Application>Microsoft PowerPoint 4.0</Application>
  <PresentationFormat>Letter Paper (8.5x11 in)</PresentationFormat>
  <Paragraphs>47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SIU Technical Communications</vt:lpstr>
      <vt:lpstr>Slide 1</vt:lpstr>
      <vt:lpstr>Feature Description</vt:lpstr>
      <vt:lpstr>Hardware Requirements</vt:lpstr>
      <vt:lpstr>Installing Additional Components</vt:lpstr>
      <vt:lpstr>Windows Firewall for Remote Web Administration</vt:lpstr>
      <vt:lpstr>Default Document</vt:lpstr>
      <vt:lpstr>How to Configure the Default Document</vt:lpstr>
      <vt:lpstr>Configuring Web Server using IIS Manager</vt:lpstr>
      <vt:lpstr>Web Site Properties</vt:lpstr>
      <vt:lpstr>Slide 10</vt:lpstr>
      <vt:lpstr>Slide 11</vt:lpstr>
      <vt:lpstr>Slide 12</vt:lpstr>
      <vt:lpstr>Slide 13</vt:lpstr>
      <vt:lpstr>IIS Metabase Configuration File</vt:lpstr>
    </vt:vector>
  </TitlesOfParts>
  <Manager/>
  <Company>©2008 Pearson Addison-Wesley. All rights reserved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subject>Introductions to XHTML</dc:subject>
  <dc:creator>Robert Sebesta</dc:creator>
  <cp:keywords/>
  <dc:description/>
  <cp:lastModifiedBy>Andrew Aken</cp:lastModifiedBy>
  <cp:revision>80</cp:revision>
  <cp:lastPrinted>2002-08-21T03:16:13Z</cp:lastPrinted>
  <dcterms:created xsi:type="dcterms:W3CDTF">2007-04-26T20:44:15Z</dcterms:created>
  <dcterms:modified xsi:type="dcterms:W3CDTF">2008-08-28T14:21:06Z</dcterms:modified>
  <cp:category/>
</cp:coreProperties>
</file>