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9"/>
  </p:notesMasterIdLst>
  <p:handoutMasterIdLst>
    <p:handoutMasterId r:id="rId10"/>
  </p:handoutMasterIdLst>
  <p:sldIdLst>
    <p:sldId id="275" r:id="rId2"/>
    <p:sldId id="268" r:id="rId3"/>
    <p:sldId id="269" r:id="rId4"/>
    <p:sldId id="271" r:id="rId5"/>
    <p:sldId id="272" r:id="rId6"/>
    <p:sldId id="273" r:id="rId7"/>
    <p:sldId id="274"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D12A"/>
    <a:srgbClr val="EAF7D8"/>
    <a:srgbClr val="FFFFCC"/>
    <a:srgbClr val="FFFAE9"/>
    <a:srgbClr val="669900"/>
    <a:srgbClr val="336600"/>
    <a:srgbClr val="008000"/>
    <a:srgbClr val="33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6955" autoAdjust="0"/>
  </p:normalViewPr>
  <p:slideViewPr>
    <p:cSldViewPr>
      <p:cViewPr varScale="1">
        <p:scale>
          <a:sx n="56" d="100"/>
          <a:sy n="56" d="100"/>
        </p:scale>
        <p:origin x="-13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1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B6C3F1E-CA31-431B-9F91-22382B3BDCE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FE0410-B64F-452E-A594-E4F95112FB6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Technical Communication? When you create technical documents, you are writing, designing, and transmitting technical information so that people can understand it easily and use it safely, effectively, and efficiently.</a:t>
            </a:r>
          </a:p>
          <a:p>
            <a:endParaRPr lang="en-US" dirty="0" smtClean="0"/>
          </a:p>
          <a:p>
            <a:r>
              <a:rPr lang="en-US" dirty="0" smtClean="0"/>
              <a:t>Help</a:t>
            </a:r>
            <a:r>
              <a:rPr lang="en-US" baseline="0" dirty="0" smtClean="0"/>
              <a:t> you understand a subject or carry out a task.</a:t>
            </a:r>
            <a:endParaRPr lang="en-US" dirty="0"/>
          </a:p>
        </p:txBody>
      </p:sp>
      <p:sp>
        <p:nvSpPr>
          <p:cNvPr id="4" name="Slide Number Placeholder 3"/>
          <p:cNvSpPr>
            <a:spLocks noGrp="1"/>
          </p:cNvSpPr>
          <p:nvPr>
            <p:ph type="sldNum" sz="quarter" idx="10"/>
          </p:nvPr>
        </p:nvSpPr>
        <p:spPr/>
        <p:txBody>
          <a:bodyPr/>
          <a:lstStyle/>
          <a:p>
            <a:fld id="{0BFE0410-B64F-452E-A594-E4F95112FB6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the Center for Plain Language up to 40% of the cost of managing business</a:t>
            </a:r>
            <a:r>
              <a:rPr lang="en-US" baseline="0" dirty="0" smtClean="0"/>
              <a:t> &amp; government transactions is due to poor </a:t>
            </a:r>
            <a:r>
              <a:rPr lang="en-US" baseline="0" dirty="0" err="1" smtClean="0"/>
              <a:t>communica</a:t>
            </a:r>
            <a:endParaRPr lang="en-US" dirty="0"/>
          </a:p>
        </p:txBody>
      </p:sp>
      <p:sp>
        <p:nvSpPr>
          <p:cNvPr id="4" name="Slide Number Placeholder 3"/>
          <p:cNvSpPr>
            <a:spLocks noGrp="1"/>
          </p:cNvSpPr>
          <p:nvPr>
            <p:ph type="sldNum" sz="quarter" idx="10"/>
          </p:nvPr>
        </p:nvSpPr>
        <p:spPr/>
        <p:txBody>
          <a:bodyPr/>
          <a:lstStyle/>
          <a:p>
            <a:fld id="{0BFE0410-B64F-452E-A594-E4F95112FB6A}"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Ref idx="1003">
        <a:schemeClr val="bg1"/>
      </p:bgRef>
    </p:bg>
    <p:spTree>
      <p:nvGrpSpPr>
        <p:cNvPr id="1" name=""/>
        <p:cNvGrpSpPr/>
        <p:nvPr/>
      </p:nvGrpSpPr>
      <p:grpSpPr>
        <a:xfrm>
          <a:off x="0" y="0"/>
          <a:ext cx="0" cy="0"/>
          <a:chOff x="0" y="0"/>
          <a:chExt cx="0" cy="0"/>
        </a:xfrm>
      </p:grpSpPr>
      <p:grpSp>
        <p:nvGrpSpPr>
          <p:cNvPr id="2" name="Group 21"/>
          <p:cNvGrpSpPr>
            <a:grpSpLocks/>
          </p:cNvGrpSpPr>
          <p:nvPr/>
        </p:nvGrpSpPr>
        <p:grpSpPr bwMode="auto">
          <a:xfrm>
            <a:off x="2743200" y="2128838"/>
            <a:ext cx="6392863" cy="4721225"/>
            <a:chOff x="1728" y="1341"/>
            <a:chExt cx="4027" cy="2974"/>
          </a:xfrm>
        </p:grpSpPr>
        <p:grpSp>
          <p:nvGrpSpPr>
            <p:cNvPr id="3" name="Group 22"/>
            <p:cNvGrpSpPr>
              <a:grpSpLocks/>
            </p:cNvGrpSpPr>
            <p:nvPr userDrawn="1"/>
          </p:nvGrpSpPr>
          <p:grpSpPr bwMode="auto">
            <a:xfrm>
              <a:off x="1728" y="2230"/>
              <a:ext cx="4027" cy="2085"/>
              <a:chOff x="1728" y="2230"/>
              <a:chExt cx="4027" cy="2085"/>
            </a:xfrm>
          </p:grpSpPr>
          <p:sp>
            <p:nvSpPr>
              <p:cNvPr id="225303" name="Freeform 23"/>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5304" name="Freeform 24"/>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5305" name="Freeform 25"/>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5306" name="Freeform 26"/>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5307" name="Freeform 27"/>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5308" name="Freeform 28"/>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5291" name="Rectangle 11"/>
          <p:cNvSpPr>
            <a:spLocks noGrp="1" noChangeArrowheads="1"/>
          </p:cNvSpPr>
          <p:nvPr>
            <p:ph type="ctrTitle" sz="quarter"/>
          </p:nvPr>
        </p:nvSpPr>
        <p:spPr>
          <a:xfrm>
            <a:off x="4419600" y="685800"/>
            <a:ext cx="4267200" cy="3200400"/>
          </a:xfrm>
        </p:spPr>
        <p:txBody>
          <a:bodyPr lIns="91440" tIns="45720" rIns="91440" bIns="45720"/>
          <a:lstStyle>
            <a:lvl1pPr>
              <a:defRPr sz="4800"/>
            </a:lvl1pPr>
          </a:lstStyle>
          <a:p>
            <a:r>
              <a:rPr lang="en-US" smtClean="0"/>
              <a:t>Click to edit Master title style</a:t>
            </a:r>
            <a:endParaRPr lang="en-US" dirty="0"/>
          </a:p>
        </p:txBody>
      </p:sp>
      <p:sp>
        <p:nvSpPr>
          <p:cNvPr id="225293" name="Rectangle 13"/>
          <p:cNvSpPr>
            <a:spLocks noGrp="1" noChangeArrowheads="1"/>
          </p:cNvSpPr>
          <p:nvPr>
            <p:ph type="dt" sz="quarter" idx="2"/>
          </p:nvPr>
        </p:nvSpPr>
        <p:spPr>
          <a:xfrm>
            <a:off x="457200" y="6248400"/>
            <a:ext cx="2133600" cy="476250"/>
          </a:xfrm>
        </p:spPr>
        <p:txBody>
          <a:bodyPr/>
          <a:lstStyle>
            <a:lvl1pPr>
              <a:defRPr>
                <a:solidFill>
                  <a:srgbClr val="C00000"/>
                </a:solidFill>
              </a:defRPr>
            </a:lvl1pPr>
          </a:lstStyle>
          <a:p>
            <a:endParaRPr lang="en-US"/>
          </a:p>
        </p:txBody>
      </p:sp>
      <p:sp>
        <p:nvSpPr>
          <p:cNvPr id="225294" name="Rectangle 14"/>
          <p:cNvSpPr>
            <a:spLocks noGrp="1" noChangeArrowheads="1"/>
          </p:cNvSpPr>
          <p:nvPr>
            <p:ph type="ftr" sz="quarter" idx="3"/>
          </p:nvPr>
        </p:nvSpPr>
        <p:spPr>
          <a:xfrm>
            <a:off x="3124200" y="6251575"/>
            <a:ext cx="2895600" cy="476250"/>
          </a:xfrm>
        </p:spPr>
        <p:txBody>
          <a:bodyPr/>
          <a:lstStyle>
            <a:lvl1pPr>
              <a:defRPr>
                <a:solidFill>
                  <a:srgbClr val="C00000"/>
                </a:solidFill>
              </a:defRPr>
            </a:lvl1pPr>
          </a:lstStyle>
          <a:p>
            <a:r>
              <a:rPr lang="en-US" smtClean="0"/>
              <a:t>Chapter 1. Introduction to Technical Communication</a:t>
            </a:r>
            <a:endParaRPr lang="en-US"/>
          </a:p>
        </p:txBody>
      </p:sp>
      <p:sp>
        <p:nvSpPr>
          <p:cNvPr id="225295" name="Rectangle 15"/>
          <p:cNvSpPr>
            <a:spLocks noGrp="1" noChangeArrowheads="1"/>
          </p:cNvSpPr>
          <p:nvPr>
            <p:ph type="sldNum" sz="quarter" idx="4"/>
          </p:nvPr>
        </p:nvSpPr>
        <p:spPr>
          <a:xfrm>
            <a:off x="6553200" y="6254750"/>
            <a:ext cx="2133600" cy="476250"/>
          </a:xfrm>
        </p:spPr>
        <p:txBody>
          <a:bodyPr/>
          <a:lstStyle>
            <a:lvl1pPr>
              <a:defRPr>
                <a:solidFill>
                  <a:srgbClr val="C00000"/>
                </a:solidFill>
              </a:defRPr>
            </a:lvl1pPr>
          </a:lstStyle>
          <a:p>
            <a:fld id="{22876E73-D85F-44EC-B252-839D61012E73}" type="slidenum">
              <a:rPr lang="en-US" smtClean="0"/>
              <a:pPr/>
              <a:t>‹#›</a:t>
            </a:fld>
            <a:endParaRPr lang="en-US"/>
          </a:p>
        </p:txBody>
      </p:sp>
      <p:sp>
        <p:nvSpPr>
          <p:cNvPr id="225296" name="Rectangle 16"/>
          <p:cNvSpPr>
            <a:spLocks noChangeArrowheads="1"/>
          </p:cNvSpPr>
          <p:nvPr/>
        </p:nvSpPr>
        <p:spPr bwMode="auto">
          <a:xfrm>
            <a:off x="0" y="0"/>
            <a:ext cx="1219200" cy="6858000"/>
          </a:xfrm>
          <a:prstGeom prst="rect">
            <a:avLst/>
          </a:prstGeom>
          <a:gradFill rotWithShape="0">
            <a:gsLst>
              <a:gs pos="0">
                <a:srgbClr val="990000">
                  <a:alpha val="89999"/>
                </a:srgbClr>
              </a:gs>
              <a:gs pos="100000">
                <a:srgbClr val="E3E3B6">
                  <a:alpha val="0"/>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7" name="Rectangle 17"/>
          <p:cNvSpPr>
            <a:spLocks noChangeArrowheads="1"/>
          </p:cNvSpPr>
          <p:nvPr/>
        </p:nvSpPr>
        <p:spPr bwMode="auto">
          <a:xfrm>
            <a:off x="7924800" y="0"/>
            <a:ext cx="1219200" cy="6858000"/>
          </a:xfrm>
          <a:prstGeom prst="rect">
            <a:avLst/>
          </a:prstGeom>
          <a:gradFill rotWithShape="0">
            <a:gsLst>
              <a:gs pos="0">
                <a:srgbClr val="F8EEC8">
                  <a:alpha val="0"/>
                </a:srgbClr>
              </a:gs>
              <a:gs pos="100000">
                <a:srgbClr val="990000">
                  <a:alpha val="89999"/>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8" name="Rectangle 18"/>
          <p:cNvSpPr>
            <a:spLocks noChangeArrowheads="1"/>
          </p:cNvSpPr>
          <p:nvPr/>
        </p:nvSpPr>
        <p:spPr bwMode="auto">
          <a:xfrm rot="5400000">
            <a:off x="3962400" y="-3962400"/>
            <a:ext cx="1219200" cy="9144000"/>
          </a:xfrm>
          <a:prstGeom prst="rect">
            <a:avLst/>
          </a:prstGeom>
          <a:gradFill rotWithShape="0">
            <a:gsLst>
              <a:gs pos="0">
                <a:srgbClr val="990000">
                  <a:alpha val="89999"/>
                </a:srgbClr>
              </a:gs>
              <a:gs pos="100000">
                <a:srgbClr val="E3E3B6">
                  <a:alpha val="0"/>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299" name="Rectangle 19"/>
          <p:cNvSpPr>
            <a:spLocks noChangeArrowheads="1"/>
          </p:cNvSpPr>
          <p:nvPr/>
        </p:nvSpPr>
        <p:spPr bwMode="auto">
          <a:xfrm rot="16200000">
            <a:off x="3962400" y="1676400"/>
            <a:ext cx="1219200" cy="9144000"/>
          </a:xfrm>
          <a:prstGeom prst="rect">
            <a:avLst/>
          </a:prstGeom>
          <a:gradFill rotWithShape="0">
            <a:gsLst>
              <a:gs pos="0">
                <a:srgbClr val="E3E3B6">
                  <a:alpha val="0"/>
                </a:srgbClr>
              </a:gs>
              <a:gs pos="100000">
                <a:srgbClr val="990000">
                  <a:alpha val="89999"/>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300" name="Rectangle 20"/>
          <p:cNvSpPr>
            <a:spLocks noGrp="1" noChangeArrowheads="1"/>
          </p:cNvSpPr>
          <p:nvPr>
            <p:ph type="subTitle" sz="quarter" idx="1"/>
          </p:nvPr>
        </p:nvSpPr>
        <p:spPr>
          <a:xfrm>
            <a:off x="4419600" y="3962400"/>
            <a:ext cx="4267200" cy="2057400"/>
          </a:xfrm>
        </p:spPr>
        <p:txBody>
          <a:bodyPr lIns="91440" tIns="45720" rIns="91440" bIns="45720"/>
          <a:lstStyle>
            <a:lvl1pPr marL="0" indent="0" algn="ctr">
              <a:lnSpc>
                <a:spcPct val="85000"/>
              </a:lnSpc>
              <a:spcBef>
                <a:spcPct val="0"/>
              </a:spcBef>
              <a:buFont typeface="Wingdings" pitchFamily="2" charset="2"/>
              <a:buNone/>
              <a:defRPr>
                <a:solidFill>
                  <a:srgbClr val="C00000"/>
                </a:solidFill>
              </a:defRPr>
            </a:lvl1pPr>
          </a:lstStyle>
          <a:p>
            <a:r>
              <a:rPr lang="en-US" smtClean="0"/>
              <a:t>Click to edit Master subtitle style</a:t>
            </a:r>
            <a:endParaRPr lang="en-US"/>
          </a:p>
        </p:txBody>
      </p:sp>
      <p:pic>
        <p:nvPicPr>
          <p:cNvPr id="20" name="Picture 3"/>
          <p:cNvPicPr>
            <a:picLocks noChangeAspect="1" noChangeArrowheads="1"/>
          </p:cNvPicPr>
          <p:nvPr userDrawn="1"/>
        </p:nvPicPr>
        <p:blipFill>
          <a:blip r:embed="rId2"/>
          <a:srcRect/>
          <a:stretch>
            <a:fillRect/>
          </a:stretch>
        </p:blipFill>
        <p:spPr bwMode="auto">
          <a:xfrm>
            <a:off x="838200" y="1752600"/>
            <a:ext cx="3371850" cy="381019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500"/>
                            </p:stCondLst>
                            <p:childTnLst>
                              <p:par>
                                <p:cTn id="5" presetID="2" presetClass="entr" presetSubtype="8" fill="hold" grpId="0" nodeType="afterEffect">
                                  <p:stCondLst>
                                    <p:cond delay="0"/>
                                  </p:stCondLst>
                                  <p:childTnLst>
                                    <p:set>
                                      <p:cBhvr>
                                        <p:cTn id="6" dur="1" fill="hold">
                                          <p:stCondLst>
                                            <p:cond delay="0"/>
                                          </p:stCondLst>
                                        </p:cTn>
                                        <p:tgtEl>
                                          <p:spTgt spid="225298"/>
                                        </p:tgtEl>
                                        <p:attrNameLst>
                                          <p:attrName>style.visibility</p:attrName>
                                        </p:attrNameLst>
                                      </p:cBhvr>
                                      <p:to>
                                        <p:strVal val="visible"/>
                                      </p:to>
                                    </p:set>
                                    <p:anim calcmode="lin" valueType="num">
                                      <p:cBhvr additive="base">
                                        <p:cTn id="7" dur="500" fill="hold"/>
                                        <p:tgtEl>
                                          <p:spTgt spid="225298"/>
                                        </p:tgtEl>
                                        <p:attrNameLst>
                                          <p:attrName>ppt_x</p:attrName>
                                        </p:attrNameLst>
                                      </p:cBhvr>
                                      <p:tavLst>
                                        <p:tav tm="0">
                                          <p:val>
                                            <p:strVal val="0-#ppt_w/2"/>
                                          </p:val>
                                        </p:tav>
                                        <p:tav tm="100000">
                                          <p:val>
                                            <p:strVal val="#ppt_x"/>
                                          </p:val>
                                        </p:tav>
                                      </p:tavLst>
                                    </p:anim>
                                    <p:anim calcmode="lin" valueType="num">
                                      <p:cBhvr additive="base">
                                        <p:cTn id="8" dur="500" fill="hold"/>
                                        <p:tgtEl>
                                          <p:spTgt spid="22529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225297"/>
                                        </p:tgtEl>
                                        <p:attrNameLst>
                                          <p:attrName>style.visibility</p:attrName>
                                        </p:attrNameLst>
                                      </p:cBhvr>
                                      <p:to>
                                        <p:strVal val="visible"/>
                                      </p:to>
                                    </p:set>
                                    <p:anim calcmode="lin" valueType="num">
                                      <p:cBhvr additive="base">
                                        <p:cTn id="12" dur="500" fill="hold"/>
                                        <p:tgtEl>
                                          <p:spTgt spid="225297"/>
                                        </p:tgtEl>
                                        <p:attrNameLst>
                                          <p:attrName>ppt_x</p:attrName>
                                        </p:attrNameLst>
                                      </p:cBhvr>
                                      <p:tavLst>
                                        <p:tav tm="0">
                                          <p:val>
                                            <p:strVal val="#ppt_x"/>
                                          </p:val>
                                        </p:tav>
                                        <p:tav tm="100000">
                                          <p:val>
                                            <p:strVal val="#ppt_x"/>
                                          </p:val>
                                        </p:tav>
                                      </p:tavLst>
                                    </p:anim>
                                    <p:anim calcmode="lin" valueType="num">
                                      <p:cBhvr additive="base">
                                        <p:cTn id="13" dur="500" fill="hold"/>
                                        <p:tgtEl>
                                          <p:spTgt spid="225297"/>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2" fill="hold" grpId="0" nodeType="afterEffect">
                                  <p:stCondLst>
                                    <p:cond delay="0"/>
                                  </p:stCondLst>
                                  <p:childTnLst>
                                    <p:set>
                                      <p:cBhvr>
                                        <p:cTn id="16" dur="1" fill="hold">
                                          <p:stCondLst>
                                            <p:cond delay="0"/>
                                          </p:stCondLst>
                                        </p:cTn>
                                        <p:tgtEl>
                                          <p:spTgt spid="225299"/>
                                        </p:tgtEl>
                                        <p:attrNameLst>
                                          <p:attrName>style.visibility</p:attrName>
                                        </p:attrNameLst>
                                      </p:cBhvr>
                                      <p:to>
                                        <p:strVal val="visible"/>
                                      </p:to>
                                    </p:set>
                                    <p:anim calcmode="lin" valueType="num">
                                      <p:cBhvr additive="base">
                                        <p:cTn id="17" dur="500" fill="hold"/>
                                        <p:tgtEl>
                                          <p:spTgt spid="225299"/>
                                        </p:tgtEl>
                                        <p:attrNameLst>
                                          <p:attrName>ppt_x</p:attrName>
                                        </p:attrNameLst>
                                      </p:cBhvr>
                                      <p:tavLst>
                                        <p:tav tm="0">
                                          <p:val>
                                            <p:strVal val="1+#ppt_w/2"/>
                                          </p:val>
                                        </p:tav>
                                        <p:tav tm="100000">
                                          <p:val>
                                            <p:strVal val="#ppt_x"/>
                                          </p:val>
                                        </p:tav>
                                      </p:tavLst>
                                    </p:anim>
                                    <p:anim calcmode="lin" valueType="num">
                                      <p:cBhvr additive="base">
                                        <p:cTn id="18" dur="500" fill="hold"/>
                                        <p:tgtEl>
                                          <p:spTgt spid="225299"/>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25296"/>
                                        </p:tgtEl>
                                        <p:attrNameLst>
                                          <p:attrName>style.visibility</p:attrName>
                                        </p:attrNameLst>
                                      </p:cBhvr>
                                      <p:to>
                                        <p:strVal val="visible"/>
                                      </p:to>
                                    </p:set>
                                    <p:anim calcmode="lin" valueType="num">
                                      <p:cBhvr additive="base">
                                        <p:cTn id="22" dur="500" fill="hold"/>
                                        <p:tgtEl>
                                          <p:spTgt spid="225296"/>
                                        </p:tgtEl>
                                        <p:attrNameLst>
                                          <p:attrName>ppt_x</p:attrName>
                                        </p:attrNameLst>
                                      </p:cBhvr>
                                      <p:tavLst>
                                        <p:tav tm="0">
                                          <p:val>
                                            <p:strVal val="#ppt_x"/>
                                          </p:val>
                                        </p:tav>
                                        <p:tav tm="100000">
                                          <p:val>
                                            <p:strVal val="#ppt_x"/>
                                          </p:val>
                                        </p:tav>
                                      </p:tavLst>
                                    </p:anim>
                                    <p:anim calcmode="lin" valueType="num">
                                      <p:cBhvr additive="base">
                                        <p:cTn id="23" dur="500" fill="hold"/>
                                        <p:tgtEl>
                                          <p:spTgt spid="225296"/>
                                        </p:tgtEl>
                                        <p:attrNameLst>
                                          <p:attrName>ppt_y</p:attrName>
                                        </p:attrNameLst>
                                      </p:cBhvr>
                                      <p:tavLst>
                                        <p:tav tm="0">
                                          <p:val>
                                            <p:strVal val="1+#ppt_h/2"/>
                                          </p:val>
                                        </p:tav>
                                        <p:tav tm="100000">
                                          <p:val>
                                            <p:strVal val="#ppt_y"/>
                                          </p:val>
                                        </p:tav>
                                      </p:tavLst>
                                    </p:anim>
                                  </p:childTnLst>
                                </p:cTn>
                              </p:par>
                            </p:childTnLst>
                          </p:cTn>
                        </p:par>
                        <p:par>
                          <p:cTn id="24" fill="hold">
                            <p:stCondLst>
                              <p:cond delay="3500"/>
                            </p:stCondLst>
                            <p:childTnLst>
                              <p:par>
                                <p:cTn id="25" presetID="49" presetClass="entr" presetSubtype="0" decel="10000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2000" fill="hold"/>
                                        <p:tgtEl>
                                          <p:spTgt spid="20"/>
                                        </p:tgtEl>
                                        <p:attrNameLst>
                                          <p:attrName>ppt_w</p:attrName>
                                        </p:attrNameLst>
                                      </p:cBhvr>
                                      <p:tavLst>
                                        <p:tav tm="0">
                                          <p:val>
                                            <p:fltVal val="0"/>
                                          </p:val>
                                        </p:tav>
                                        <p:tav tm="100000">
                                          <p:val>
                                            <p:strVal val="#ppt_w"/>
                                          </p:val>
                                        </p:tav>
                                      </p:tavLst>
                                    </p:anim>
                                    <p:anim calcmode="lin" valueType="num">
                                      <p:cBhvr>
                                        <p:cTn id="28" dur="2000" fill="hold"/>
                                        <p:tgtEl>
                                          <p:spTgt spid="20"/>
                                        </p:tgtEl>
                                        <p:attrNameLst>
                                          <p:attrName>ppt_h</p:attrName>
                                        </p:attrNameLst>
                                      </p:cBhvr>
                                      <p:tavLst>
                                        <p:tav tm="0">
                                          <p:val>
                                            <p:fltVal val="0"/>
                                          </p:val>
                                        </p:tav>
                                        <p:tav tm="100000">
                                          <p:val>
                                            <p:strVal val="#ppt_h"/>
                                          </p:val>
                                        </p:tav>
                                      </p:tavLst>
                                    </p:anim>
                                    <p:anim calcmode="lin" valueType="num">
                                      <p:cBhvr>
                                        <p:cTn id="29" dur="2000" fill="hold"/>
                                        <p:tgtEl>
                                          <p:spTgt spid="20"/>
                                        </p:tgtEl>
                                        <p:attrNameLst>
                                          <p:attrName>style.rotation</p:attrName>
                                        </p:attrNameLst>
                                      </p:cBhvr>
                                      <p:tavLst>
                                        <p:tav tm="0">
                                          <p:val>
                                            <p:fltVal val="360"/>
                                          </p:val>
                                        </p:tav>
                                        <p:tav tm="100000">
                                          <p:val>
                                            <p:fltVal val="0"/>
                                          </p:val>
                                        </p:tav>
                                      </p:tavLst>
                                    </p:anim>
                                    <p:animEffect transition="in" filter="fade">
                                      <p:cBhvr>
                                        <p:cTn id="30" dur="2000"/>
                                        <p:tgtEl>
                                          <p:spTgt spid="20"/>
                                        </p:tgtEl>
                                      </p:cBhvr>
                                    </p:animEffect>
                                  </p:childTnLst>
                                </p:cTn>
                              </p:par>
                            </p:childTnLst>
                          </p:cTn>
                        </p:par>
                        <p:par>
                          <p:cTn id="31" fill="hold">
                            <p:stCondLst>
                              <p:cond delay="5500"/>
                            </p:stCondLst>
                            <p:childTnLst>
                              <p:par>
                                <p:cTn id="32" presetID="53" presetClass="entr" presetSubtype="0" fill="hold" grpId="0" nodeType="afterEffect">
                                  <p:stCondLst>
                                    <p:cond delay="0"/>
                                  </p:stCondLst>
                                  <p:childTnLst>
                                    <p:set>
                                      <p:cBhvr>
                                        <p:cTn id="33" dur="1" fill="hold">
                                          <p:stCondLst>
                                            <p:cond delay="0"/>
                                          </p:stCondLst>
                                        </p:cTn>
                                        <p:tgtEl>
                                          <p:spTgt spid="225291"/>
                                        </p:tgtEl>
                                        <p:attrNameLst>
                                          <p:attrName>style.visibility</p:attrName>
                                        </p:attrNameLst>
                                      </p:cBhvr>
                                      <p:to>
                                        <p:strVal val="visible"/>
                                      </p:to>
                                    </p:set>
                                    <p:anim calcmode="lin" valueType="num">
                                      <p:cBhvr>
                                        <p:cTn id="34" dur="1000" fill="hold"/>
                                        <p:tgtEl>
                                          <p:spTgt spid="225291"/>
                                        </p:tgtEl>
                                        <p:attrNameLst>
                                          <p:attrName>ppt_w</p:attrName>
                                        </p:attrNameLst>
                                      </p:cBhvr>
                                      <p:tavLst>
                                        <p:tav tm="0">
                                          <p:val>
                                            <p:fltVal val="0"/>
                                          </p:val>
                                        </p:tav>
                                        <p:tav tm="100000">
                                          <p:val>
                                            <p:strVal val="#ppt_w"/>
                                          </p:val>
                                        </p:tav>
                                      </p:tavLst>
                                    </p:anim>
                                    <p:anim calcmode="lin" valueType="num">
                                      <p:cBhvr>
                                        <p:cTn id="35" dur="1000" fill="hold"/>
                                        <p:tgtEl>
                                          <p:spTgt spid="225291"/>
                                        </p:tgtEl>
                                        <p:attrNameLst>
                                          <p:attrName>ppt_h</p:attrName>
                                        </p:attrNameLst>
                                      </p:cBhvr>
                                      <p:tavLst>
                                        <p:tav tm="0">
                                          <p:val>
                                            <p:fltVal val="0"/>
                                          </p:val>
                                        </p:tav>
                                        <p:tav tm="100000">
                                          <p:val>
                                            <p:strVal val="#ppt_h"/>
                                          </p:val>
                                        </p:tav>
                                      </p:tavLst>
                                    </p:anim>
                                    <p:animEffect transition="in" filter="fade">
                                      <p:cBhvr>
                                        <p:cTn id="36" dur="1000"/>
                                        <p:tgtEl>
                                          <p:spTgt spid="225291"/>
                                        </p:tgtEl>
                                      </p:cBhvr>
                                    </p:animEffect>
                                  </p:childTnLst>
                                </p:cTn>
                              </p:par>
                            </p:childTnLst>
                          </p:cTn>
                        </p:par>
                        <p:par>
                          <p:cTn id="37" fill="hold">
                            <p:stCondLst>
                              <p:cond delay="6500"/>
                            </p:stCondLst>
                            <p:childTnLst>
                              <p:par>
                                <p:cTn id="38" presetID="24" presetClass="entr" presetSubtype="0" fill="hold" grpId="0" nodeType="afterEffect">
                                  <p:stCondLst>
                                    <p:cond delay="0"/>
                                  </p:stCondLst>
                                  <p:childTnLst>
                                    <p:set>
                                      <p:cBhvr>
                                        <p:cTn id="39" dur="1" fill="hold">
                                          <p:stCondLst>
                                            <p:cond delay="0"/>
                                          </p:stCondLst>
                                        </p:cTn>
                                        <p:tgtEl>
                                          <p:spTgt spid="225300">
                                            <p:txEl>
                                              <p:pRg st="0" end="0"/>
                                            </p:txEl>
                                          </p:spTgt>
                                        </p:tgtEl>
                                        <p:attrNameLst>
                                          <p:attrName>style.visibility</p:attrName>
                                        </p:attrNameLst>
                                      </p:cBhvr>
                                      <p:to>
                                        <p:strVal val="visible"/>
                                      </p:to>
                                    </p:set>
                                    <p:anim to="" calcmode="lin" valueType="num">
                                      <p:cBhvr>
                                        <p:cTn id="40" dur="1" fill="hold"/>
                                        <p:tgtEl>
                                          <p:spTgt spid="22530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1" grpId="0"/>
      <p:bldP spid="225296" grpId="0" animBg="1"/>
      <p:bldP spid="225297" grpId="0" animBg="1"/>
      <p:bldP spid="225298" grpId="0" animBg="1"/>
      <p:bldP spid="225299" grpId="0" animBg="1"/>
      <p:bldP spid="225300" grpId="0" build="p">
        <p:tmplLst>
          <p:tmpl lvl="1">
            <p:tnLst>
              <p:par>
                <p:cTn presetID="24" presetClass="entr" presetSubtype="0" fill="hold" nodeType="afterEffect">
                  <p:stCondLst>
                    <p:cond delay="0"/>
                  </p:stCondLst>
                  <p:childTnLst>
                    <p:set>
                      <p:cBhvr>
                        <p:cTn dur="1" fill="hold">
                          <p:stCondLst>
                            <p:cond delay="0"/>
                          </p:stCondLst>
                        </p:cTn>
                        <p:tgtEl>
                          <p:spTgt spid="225300"/>
                        </p:tgtEl>
                        <p:attrNameLst>
                          <p:attrName>style.visibility</p:attrName>
                        </p:attrNameLst>
                      </p:cBhvr>
                      <p:to>
                        <p:strVal val="visible"/>
                      </p:to>
                    </p:set>
                    <p:anim to="" calcmode="lin" valueType="num">
                      <p:cBhvr>
                        <p:cTn dur="1" fill="hold"/>
                        <p:tgtEl>
                          <p:spTgt spid="225300"/>
                        </p:tgtEl>
                        <p:attrNameLst>
                          <p:attrName/>
                        </p:attrNameLst>
                      </p:cBhvr>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22F7C9E-2B4A-415E-9395-E60E4DECEFBE}"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r>
              <a:rPr lang="en-US" smtClean="0"/>
              <a:t>Chapter 1. Introduction to Technical Communication</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52400"/>
            <a:ext cx="2095500" cy="5981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52400"/>
            <a:ext cx="6134100" cy="5981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23FE9B3-0018-49D3-A6FA-33F5023B708A}"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447800"/>
            <a:ext cx="8382000" cy="4686300"/>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dirty="0"/>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EFDF49AB-C3FB-4E15-8AC5-888C9DBBDFB2}" type="slidenum">
              <a:rPr lang="en-US" smtClean="0"/>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r>
              <a:rPr lang="en-US" smtClean="0"/>
              <a:t>Chapter 1. Introduction to Technical Communication</a:t>
            </a:r>
            <a:endParaRPr lang="en-US" dirty="0"/>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rgbClr val="808080">
                      <a:alpha val="57000"/>
                    </a:srgbClr>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371600"/>
            <a:ext cx="8382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400799"/>
            <a:ext cx="2133600" cy="327025"/>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400800"/>
            <a:ext cx="2133600" cy="323850"/>
          </a:xfrm>
        </p:spPr>
        <p:txBody>
          <a:bodyPr/>
          <a:lstStyle>
            <a:lvl1pPr>
              <a:defRPr/>
            </a:lvl1pPr>
          </a:lstStyle>
          <a:p>
            <a:fld id="{A9AC630A-506B-41A9-823D-B3046649827E}" type="slidenum">
              <a:rPr lang="en-US" smtClean="0"/>
              <a:pPr/>
              <a:t>‹#›</a:t>
            </a:fld>
            <a:endParaRPr lang="en-US"/>
          </a:p>
        </p:txBody>
      </p:sp>
      <p:sp>
        <p:nvSpPr>
          <p:cNvPr id="6" name="Footer Placeholder 5"/>
          <p:cNvSpPr>
            <a:spLocks noGrp="1"/>
          </p:cNvSpPr>
          <p:nvPr>
            <p:ph type="ftr" sz="quarter" idx="12"/>
          </p:nvPr>
        </p:nvSpPr>
        <p:spPr>
          <a:xfrm>
            <a:off x="2819400" y="6400800"/>
            <a:ext cx="3505200" cy="323850"/>
          </a:xfrm>
        </p:spPr>
        <p:txBody>
          <a:bodyPr/>
          <a:lstStyle>
            <a:lvl1pPr>
              <a:defRPr/>
            </a:lvl1pPr>
          </a:lstStyle>
          <a:p>
            <a:r>
              <a:rPr lang="en-US" smtClean="0"/>
              <a:t>Chapter 1. Introduction to Technical Communication</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DC926E6-BCA2-4267-AD35-7698BF5AB9A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36A2E57A-1CDD-44EA-A7EF-CF51EC049D44}"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r>
              <a:rPr lang="en-US" smtClean="0"/>
              <a:t>Chapter 1. Introduction to Technical Communication</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0A61EFE6-45CD-49D2-9948-1C848DF86187}" type="slidenum">
              <a:rPr lang="en-US" smtClean="0"/>
              <a:pPr/>
              <a:t>‹#›</a:t>
            </a:fld>
            <a:endParaRPr lang="en-US"/>
          </a:p>
        </p:txBody>
      </p:sp>
      <p:sp>
        <p:nvSpPr>
          <p:cNvPr id="9" name="Footer Placeholder 8"/>
          <p:cNvSpPr>
            <a:spLocks noGrp="1"/>
          </p:cNvSpPr>
          <p:nvPr>
            <p:ph type="ftr" sz="quarter" idx="12"/>
          </p:nvPr>
        </p:nvSpPr>
        <p:spPr/>
        <p:txBody>
          <a:bodyPr/>
          <a:lstStyle>
            <a:lvl1pPr>
              <a:defRPr/>
            </a:lvl1pPr>
          </a:lstStyle>
          <a:p>
            <a:r>
              <a:rPr lang="en-US" smtClean="0"/>
              <a:t>Chapter 1. Introduction to Technical Communication</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90A1F291-02DE-44BB-83D2-D4C6B77650DD}" type="slidenum">
              <a:rPr lang="en-US" smtClean="0"/>
              <a:pPr/>
              <a:t>‹#›</a:t>
            </a:fld>
            <a:endParaRPr lang="en-US"/>
          </a:p>
        </p:txBody>
      </p:sp>
      <p:sp>
        <p:nvSpPr>
          <p:cNvPr id="5" name="Footer Placeholder 4"/>
          <p:cNvSpPr>
            <a:spLocks noGrp="1"/>
          </p:cNvSpPr>
          <p:nvPr>
            <p:ph type="ftr" sz="quarter" idx="12"/>
          </p:nvPr>
        </p:nvSpPr>
        <p:spPr/>
        <p:txBody>
          <a:bodyPr/>
          <a:lstStyle>
            <a:lvl1pPr>
              <a:defRPr/>
            </a:lvl1p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87F233CE-980E-41C8-8D72-2263C87EA04B}" type="slidenum">
              <a:rPr lang="en-US" smtClean="0"/>
              <a:pPr/>
              <a:t>‹#›</a:t>
            </a:fld>
            <a:endParaRPr lang="en-US"/>
          </a:p>
        </p:txBody>
      </p:sp>
      <p:sp>
        <p:nvSpPr>
          <p:cNvPr id="4" name="Footer Placeholder 3"/>
          <p:cNvSpPr>
            <a:spLocks noGrp="1"/>
          </p:cNvSpPr>
          <p:nvPr>
            <p:ph type="ftr" sz="quarter" idx="12"/>
          </p:nvPr>
        </p:nvSpPr>
        <p:spPr/>
        <p:txBody>
          <a:bodyPr/>
          <a:lstStyle>
            <a:lvl1pPr>
              <a:defRPr/>
            </a:lvl1p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3A15D9C3-0507-4508-A9B9-163AD016F2C9}"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EBC2DA2-8A3D-4BE3-9DEC-25936B751814}"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24272" name="Rectangle 16"/>
          <p:cNvSpPr>
            <a:spLocks noChangeArrowheads="1"/>
          </p:cNvSpPr>
          <p:nvPr/>
        </p:nvSpPr>
        <p:spPr bwMode="auto">
          <a:xfrm>
            <a:off x="0" y="0"/>
            <a:ext cx="1524000" cy="6858000"/>
          </a:xfrm>
          <a:prstGeom prst="rect">
            <a:avLst/>
          </a:prstGeom>
          <a:gradFill flip="none" rotWithShape="1">
            <a:gsLst>
              <a:gs pos="0">
                <a:srgbClr val="990000">
                  <a:alpha val="84000"/>
                </a:srgbClr>
              </a:gs>
              <a:gs pos="50000">
                <a:srgbClr val="990000">
                  <a:alpha val="27000"/>
                </a:srgbClr>
              </a:gs>
              <a:gs pos="100000">
                <a:srgbClr val="E3E3B6">
                  <a:alpha val="0"/>
                </a:srgbClr>
              </a:gs>
            </a:gsLst>
            <a:lin ang="0" scaled="1"/>
            <a:tileRect/>
          </a:gradFill>
          <a:ln w="25400" algn="ctr">
            <a:noFill/>
            <a:miter lim="800000"/>
            <a:headEnd/>
            <a:tailEnd/>
          </a:ln>
          <a:effectLst/>
        </p:spPr>
        <p:txBody>
          <a:bodyPr wrap="none" lIns="91432" tIns="45716" rIns="91432" bIns="45716" anchor="ctr"/>
          <a:lstStyle/>
          <a:p>
            <a:endParaRPr lang="en-US"/>
          </a:p>
        </p:txBody>
      </p:sp>
      <p:grpSp>
        <p:nvGrpSpPr>
          <p:cNvPr id="2" name="Group 4"/>
          <p:cNvGrpSpPr>
            <a:grpSpLocks/>
          </p:cNvGrpSpPr>
          <p:nvPr/>
        </p:nvGrpSpPr>
        <p:grpSpPr bwMode="auto">
          <a:xfrm>
            <a:off x="2743200" y="2128837"/>
            <a:ext cx="6392863" cy="4721225"/>
            <a:chOff x="1728" y="1341"/>
            <a:chExt cx="4027" cy="2974"/>
          </a:xfrm>
        </p:grpSpPr>
        <p:grpSp>
          <p:nvGrpSpPr>
            <p:cNvPr id="3" name="Group 5"/>
            <p:cNvGrpSpPr>
              <a:grpSpLocks/>
            </p:cNvGrpSpPr>
            <p:nvPr userDrawn="1"/>
          </p:nvGrpSpPr>
          <p:grpSpPr bwMode="auto">
            <a:xfrm>
              <a:off x="1728" y="2230"/>
              <a:ext cx="4027" cy="2085"/>
              <a:chOff x="1728" y="2230"/>
              <a:chExt cx="4027" cy="2085"/>
            </a:xfrm>
          </p:grpSpPr>
          <p:sp>
            <p:nvSpPr>
              <p:cNvPr id="224262" name="Freeform 6"/>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4263" name="Freeform 7"/>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4264" name="Freeform 8"/>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4265" name="Freeform 9"/>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4266" name="Freeform 10"/>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4267" name="Freeform 11"/>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4258" name="Rectangle 2"/>
          <p:cNvSpPr>
            <a:spLocks noGrp="1" noChangeArrowheads="1"/>
          </p:cNvSpPr>
          <p:nvPr>
            <p:ph type="dt" sz="half" idx="2"/>
          </p:nvPr>
        </p:nvSpPr>
        <p:spPr bwMode="auto">
          <a:xfrm>
            <a:off x="457200" y="6476999"/>
            <a:ext cx="2133600" cy="250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effectLst/>
              </a:defRPr>
            </a:lvl1pPr>
          </a:lstStyle>
          <a:p>
            <a:endParaRPr lang="en-US"/>
          </a:p>
        </p:txBody>
      </p:sp>
      <p:sp>
        <p:nvSpPr>
          <p:cNvPr id="224259" name="Rectangle 3"/>
          <p:cNvSpPr>
            <a:spLocks noGrp="1" noChangeArrowheads="1"/>
          </p:cNvSpPr>
          <p:nvPr>
            <p:ph type="sldNum" sz="quarter" idx="4"/>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effectLst/>
              </a:defRPr>
            </a:lvl1pPr>
          </a:lstStyle>
          <a:p>
            <a:fld id="{EFDF49AB-C3FB-4E15-8AC5-888C9DBBDFB2}" type="slidenum">
              <a:rPr lang="en-US" smtClean="0"/>
              <a:pPr/>
              <a:t>‹#›</a:t>
            </a:fld>
            <a:endParaRPr lang="en-US"/>
          </a:p>
        </p:txBody>
      </p:sp>
      <p:sp>
        <p:nvSpPr>
          <p:cNvPr id="224270" name="Rectangle 14"/>
          <p:cNvSpPr>
            <a:spLocks noGrp="1" noChangeArrowheads="1"/>
          </p:cNvSpPr>
          <p:nvPr>
            <p:ph type="ftr" sz="quarter" idx="3"/>
          </p:nvPr>
        </p:nvSpPr>
        <p:spPr bwMode="auto">
          <a:xfrm>
            <a:off x="2667000" y="6477000"/>
            <a:ext cx="3810000" cy="247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solidFill>
                  <a:schemeClr val="tx1"/>
                </a:solidFill>
                <a:effectLst/>
              </a:defRPr>
            </a:lvl1pPr>
          </a:lstStyle>
          <a:p>
            <a:r>
              <a:rPr lang="en-US" smtClean="0"/>
              <a:t>Chapter 1. Introduction to Technical Communication</a:t>
            </a:r>
            <a:endParaRPr lang="en-US" dirty="0"/>
          </a:p>
        </p:txBody>
      </p:sp>
      <p:sp>
        <p:nvSpPr>
          <p:cNvPr id="224273" name="AutoShape 17"/>
          <p:cNvSpPr>
            <a:spLocks noChangeArrowheads="1"/>
          </p:cNvSpPr>
          <p:nvPr/>
        </p:nvSpPr>
        <p:spPr bwMode="auto">
          <a:xfrm>
            <a:off x="152400" y="228600"/>
            <a:ext cx="8839200" cy="914400"/>
          </a:xfrm>
          <a:prstGeom prst="plaque">
            <a:avLst>
              <a:gd name="adj" fmla="val 16667"/>
            </a:avLst>
          </a:prstGeom>
          <a:solidFill>
            <a:srgbClr val="333333"/>
          </a:solidFill>
          <a:ln w="25400">
            <a:solidFill>
              <a:srgbClr val="000000"/>
            </a:solidFill>
            <a:miter lim="800000"/>
            <a:headEnd/>
            <a:tailEnd/>
          </a:ln>
          <a:effectLst/>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000000"/>
                </a:outerShdw>
              </a:effectLst>
            </a:endParaRPr>
          </a:p>
        </p:txBody>
      </p:sp>
      <p:sp>
        <p:nvSpPr>
          <p:cNvPr id="224274" name="Line 18"/>
          <p:cNvSpPr>
            <a:spLocks noChangeShapeType="1"/>
          </p:cNvSpPr>
          <p:nvPr/>
        </p:nvSpPr>
        <p:spPr bwMode="auto">
          <a:xfrm>
            <a:off x="152400" y="1295400"/>
            <a:ext cx="8686800" cy="0"/>
          </a:xfrm>
          <a:prstGeom prst="line">
            <a:avLst/>
          </a:prstGeom>
          <a:noFill/>
          <a:ln w="76200" cmpd="tri">
            <a:solidFill>
              <a:srgbClr val="CC3300"/>
            </a:solidFill>
            <a:round/>
            <a:headEnd type="oval" w="sm" len="sm"/>
            <a:tailEnd type="stealth" w="med" len="med"/>
          </a:ln>
          <a:effectLst/>
        </p:spPr>
        <p:txBody>
          <a:bodyPr/>
          <a:lstStyle/>
          <a:p>
            <a:endParaRPr lang="en-US"/>
          </a:p>
        </p:txBody>
      </p:sp>
      <p:sp>
        <p:nvSpPr>
          <p:cNvPr id="224275" name="AutoShape 19"/>
          <p:cNvSpPr>
            <a:spLocks noChangeArrowheads="1"/>
          </p:cNvSpPr>
          <p:nvPr/>
        </p:nvSpPr>
        <p:spPr bwMode="auto">
          <a:xfrm>
            <a:off x="152400" y="152400"/>
            <a:ext cx="8763000" cy="914400"/>
          </a:xfrm>
          <a:prstGeom prst="plaque">
            <a:avLst>
              <a:gd name="adj" fmla="val 16667"/>
            </a:avLst>
          </a:prstGeom>
          <a:blipFill dpi="0" rotWithShape="1">
            <a:blip r:embed="rId14"/>
            <a:srcRect/>
            <a:tile tx="0" ty="0" sx="100000" sy="100000" flip="none" algn="tl"/>
          </a:blipFill>
          <a:ln w="25400">
            <a:solidFill>
              <a:srgbClr val="808080"/>
            </a:solidFill>
            <a:miter lim="800000"/>
            <a:headEnd/>
            <a:tailEnd/>
          </a:ln>
          <a:effectLst/>
          <a:scene3d>
            <a:camera prst="orthographicFront"/>
            <a:lightRig rig="threePt" dir="t"/>
          </a:scene3d>
          <a:sp3d>
            <a:bevelT w="114300" prst="artDeco"/>
          </a:sp3d>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C0C0C0"/>
                </a:outerShdw>
              </a:effectLst>
            </a:endParaRPr>
          </a:p>
        </p:txBody>
      </p:sp>
      <p:sp>
        <p:nvSpPr>
          <p:cNvPr id="224276" name="Rectangle 20"/>
          <p:cNvSpPr>
            <a:spLocks noGrp="1" noChangeArrowheads="1"/>
          </p:cNvSpPr>
          <p:nvPr>
            <p:ph type="title"/>
          </p:nvPr>
        </p:nvSpPr>
        <p:spPr bwMode="auto">
          <a:xfrm>
            <a:off x="2438400" y="152400"/>
            <a:ext cx="6477000" cy="914400"/>
          </a:xfrm>
          <a:prstGeom prst="rect">
            <a:avLst/>
          </a:prstGeom>
          <a:noFill/>
          <a:ln w="9525">
            <a:noFill/>
            <a:miter lim="800000"/>
            <a:headEnd/>
            <a:tailEnd/>
          </a:ln>
          <a:effectLst>
            <a:outerShdw blurRad="50800" dist="38100" dir="8100000" algn="tr" rotWithShape="0">
              <a:prstClr val="black">
                <a:alpha val="40000"/>
              </a:prstClr>
            </a:outerShdw>
          </a:effectLst>
        </p:spPr>
        <p:txBody>
          <a:bodyPr vert="horz" wrap="square" lIns="91432" tIns="45716" rIns="91432" bIns="45716" numCol="1" anchor="ctr" anchorCtr="0" compatLnSpc="1">
            <a:prstTxWarp prst="textNoShape">
              <a:avLst/>
            </a:prstTxWarp>
            <a:normAutofit/>
          </a:bodyPr>
          <a:lstStyle/>
          <a:p>
            <a:pPr lvl="0"/>
            <a:r>
              <a:rPr lang="en-US" smtClean="0"/>
              <a:t>Click to edit Master title style</a:t>
            </a:r>
            <a:endParaRPr lang="en-US" dirty="0" smtClean="0"/>
          </a:p>
        </p:txBody>
      </p:sp>
      <p:sp>
        <p:nvSpPr>
          <p:cNvPr id="224278" name="Rectangle 22"/>
          <p:cNvSpPr>
            <a:spLocks noGrp="1" noChangeArrowheads="1"/>
          </p:cNvSpPr>
          <p:nvPr>
            <p:ph type="body" idx="1"/>
          </p:nvPr>
        </p:nvSpPr>
        <p:spPr bwMode="auto">
          <a:xfrm>
            <a:off x="381000" y="1371600"/>
            <a:ext cx="8382000" cy="5029200"/>
          </a:xfrm>
          <a:prstGeom prst="rect">
            <a:avLst/>
          </a:prstGeom>
          <a:noFill/>
          <a:ln w="9525">
            <a:noFill/>
            <a:miter lim="800000"/>
            <a:headEnd/>
            <a:tailEnd/>
          </a:ln>
          <a:effectLst/>
        </p:spPr>
        <p:txBody>
          <a:bodyPr vert="horz" wrap="square" lIns="91432" tIns="45716" rIns="91432" bIns="45716" numCol="1" anchor="ctr"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027" name="Picture 3"/>
          <p:cNvPicPr>
            <a:picLocks noChangeAspect="1" noChangeArrowheads="1"/>
          </p:cNvPicPr>
          <p:nvPr/>
        </p:nvPicPr>
        <p:blipFill>
          <a:blip r:embed="rId15" cstate="print">
            <a:clrChange>
              <a:clrFrom>
                <a:srgbClr val="B36600"/>
              </a:clrFrom>
              <a:clrTo>
                <a:srgbClr val="B36600">
                  <a:alpha val="0"/>
                </a:srgbClr>
              </a:clrTo>
            </a:clrChange>
          </a:blip>
          <a:srcRect/>
          <a:stretch>
            <a:fillRect/>
          </a:stretch>
        </p:blipFill>
        <p:spPr bwMode="auto">
          <a:xfrm>
            <a:off x="457200" y="228600"/>
            <a:ext cx="1828800" cy="762000"/>
          </a:xfrm>
          <a:prstGeom prst="rect">
            <a:avLst/>
          </a:prstGeom>
          <a:noFill/>
          <a:ln w="9525">
            <a:noFill/>
            <a:miter lim="800000"/>
            <a:headEnd/>
            <a:tailEnd/>
          </a:ln>
          <a:effectLst/>
        </p:spPr>
      </p:pic>
      <p:sp>
        <p:nvSpPr>
          <p:cNvPr id="20" name="Text Box 6"/>
          <p:cNvSpPr txBox="1">
            <a:spLocks noChangeArrowheads="1"/>
          </p:cNvSpPr>
          <p:nvPr userDrawn="1"/>
        </p:nvSpPr>
        <p:spPr bwMode="auto">
          <a:xfrm>
            <a:off x="403225" y="14398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Tree>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8)">
                                      <p:cBhvr>
                                        <p:cTn id="7" dur="500"/>
                                        <p:tgtEl>
                                          <p:spTgt spid="1027"/>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224276"/>
                                        </p:tgtEl>
                                        <p:attrNameLst>
                                          <p:attrName>style.visibility</p:attrName>
                                        </p:attrNameLst>
                                      </p:cBhvr>
                                      <p:to>
                                        <p:strVal val="visible"/>
                                      </p:to>
                                    </p:set>
                                    <p:anim calcmode="lin" valueType="num">
                                      <p:cBhvr>
                                        <p:cTn id="10" dur="500" fill="hold"/>
                                        <p:tgtEl>
                                          <p:spTgt spid="224276"/>
                                        </p:tgtEl>
                                        <p:attrNameLst>
                                          <p:attrName>ppt_w</p:attrName>
                                        </p:attrNameLst>
                                      </p:cBhvr>
                                      <p:tavLst>
                                        <p:tav tm="0">
                                          <p:val>
                                            <p:fltVal val="0"/>
                                          </p:val>
                                        </p:tav>
                                        <p:tav tm="100000">
                                          <p:val>
                                            <p:strVal val="#ppt_w"/>
                                          </p:val>
                                        </p:tav>
                                      </p:tavLst>
                                    </p:anim>
                                    <p:anim calcmode="lin" valueType="num">
                                      <p:cBhvr>
                                        <p:cTn id="11" dur="500" fill="hold"/>
                                        <p:tgtEl>
                                          <p:spTgt spid="224276"/>
                                        </p:tgtEl>
                                        <p:attrNameLst>
                                          <p:attrName>ppt_h</p:attrName>
                                        </p:attrNameLst>
                                      </p:cBhvr>
                                      <p:tavLst>
                                        <p:tav tm="0">
                                          <p:val>
                                            <p:fltVal val="0"/>
                                          </p:val>
                                        </p:tav>
                                        <p:tav tm="100000">
                                          <p:val>
                                            <p:strVal val="#ppt_h"/>
                                          </p:val>
                                        </p:tav>
                                      </p:tavLst>
                                    </p:anim>
                                    <p:animEffect transition="in" filter="fade">
                                      <p:cBhvr>
                                        <p:cTn id="12" dur="500"/>
                                        <p:tgtEl>
                                          <p:spTgt spid="224276"/>
                                        </p:tgtEl>
                                      </p:cBhvr>
                                    </p:animEffect>
                                  </p:childTnLst>
                                </p:cTn>
                              </p:par>
                            </p:childTnLst>
                          </p:cTn>
                        </p:par>
                        <p:par>
                          <p:cTn id="13" fill="hold">
                            <p:stCondLst>
                              <p:cond delay="500"/>
                            </p:stCondLst>
                            <p:childTnLst>
                              <p:par>
                                <p:cTn id="14" presetID="34" presetClass="entr" presetSubtype="0" fill="hold" grpId="0" nodeType="afterEffect">
                                  <p:stCondLst>
                                    <p:cond delay="0"/>
                                  </p:stCondLst>
                                  <p:childTnLst>
                                    <p:set>
                                      <p:cBhvr>
                                        <p:cTn id="15" dur="1" fill="hold">
                                          <p:stCondLst>
                                            <p:cond delay="0"/>
                                          </p:stCondLst>
                                        </p:cTn>
                                        <p:tgtEl>
                                          <p:spTgt spid="224274"/>
                                        </p:tgtEl>
                                        <p:attrNameLst>
                                          <p:attrName>style.visibility</p:attrName>
                                        </p:attrNameLst>
                                      </p:cBhvr>
                                      <p:to>
                                        <p:strVal val="visible"/>
                                      </p:to>
                                    </p:set>
                                    <p:anim from="(-#ppt_w/2)" to="(#ppt_x)" calcmode="lin" valueType="num">
                                      <p:cBhvr>
                                        <p:cTn id="16" dur="300" fill="hold">
                                          <p:stCondLst>
                                            <p:cond delay="0"/>
                                          </p:stCondLst>
                                        </p:cTn>
                                        <p:tgtEl>
                                          <p:spTgt spid="224274"/>
                                        </p:tgtEl>
                                        <p:attrNameLst>
                                          <p:attrName>ppt_x</p:attrName>
                                        </p:attrNameLst>
                                      </p:cBhvr>
                                    </p:anim>
                                    <p:anim from="0" to="-1.0" calcmode="lin" valueType="num">
                                      <p:cBhvr>
                                        <p:cTn id="17" dur="100" decel="50000" autoRev="1" fill="hold">
                                          <p:stCondLst>
                                            <p:cond delay="300"/>
                                          </p:stCondLst>
                                        </p:cTn>
                                        <p:tgtEl>
                                          <p:spTgt spid="224274"/>
                                        </p:tgtEl>
                                        <p:attrNameLst>
                                          <p:attrName>xshear</p:attrName>
                                        </p:attrNameLst>
                                      </p:cBhvr>
                                    </p:anim>
                                    <p:animScale>
                                      <p:cBhvr>
                                        <p:cTn id="18" dur="100" decel="100000" autoRev="1" fill="hold">
                                          <p:stCondLst>
                                            <p:cond delay="300"/>
                                          </p:stCondLst>
                                        </p:cTn>
                                        <p:tgtEl>
                                          <p:spTgt spid="224274"/>
                                        </p:tgtEl>
                                      </p:cBhvr>
                                      <p:from x="100000" y="100000"/>
                                      <p:to x="80000" y="100000"/>
                                    </p:animScale>
                                    <p:anim by="(#ppt_h/3+#ppt_w*0.1)" calcmode="lin" valueType="num">
                                      <p:cBhvr additive="sum">
                                        <p:cTn id="19" dur="100" decel="100000" autoRev="1" fill="hold">
                                          <p:stCondLst>
                                            <p:cond delay="300"/>
                                          </p:stCondLst>
                                        </p:cTn>
                                        <p:tgtEl>
                                          <p:spTgt spid="224274"/>
                                        </p:tgtEl>
                                        <p:attrNameLst>
                                          <p:attrName>ppt_x</p:attrName>
                                        </p:attrNameLst>
                                      </p:cBhvr>
                                    </p:anim>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24278">
                                            <p:txEl>
                                              <p:pRg st="0" end="0"/>
                                            </p:txEl>
                                          </p:spTgt>
                                        </p:tgtEl>
                                        <p:attrNameLst>
                                          <p:attrName>style.visibility</p:attrName>
                                        </p:attrNameLst>
                                      </p:cBhvr>
                                      <p:to>
                                        <p:strVal val="visible"/>
                                      </p:to>
                                    </p:set>
                                    <p:animEffect transition="in" filter="fade">
                                      <p:cBhvr>
                                        <p:cTn id="23" dur="2000">
                                          <p:stCondLst>
                                            <p:cond delay="0"/>
                                          </p:stCondLst>
                                        </p:cTn>
                                        <p:tgtEl>
                                          <p:spTgt spid="224278">
                                            <p:txEl>
                                              <p:pRg st="0" end="0"/>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224278">
                                            <p:txEl>
                                              <p:pRg st="1" end="1"/>
                                            </p:txEl>
                                          </p:spTgt>
                                        </p:tgtEl>
                                        <p:attrNameLst>
                                          <p:attrName>style.visibility</p:attrName>
                                        </p:attrNameLst>
                                      </p:cBhvr>
                                      <p:to>
                                        <p:strVal val="visible"/>
                                      </p:to>
                                    </p:set>
                                    <p:animEffect transition="in" filter="fade">
                                      <p:cBhvr>
                                        <p:cTn id="27" dur="1000">
                                          <p:stCondLst>
                                            <p:cond delay="0"/>
                                          </p:stCondLst>
                                        </p:cTn>
                                        <p:tgtEl>
                                          <p:spTgt spid="224278">
                                            <p:txEl>
                                              <p:pRg st="1" end="1"/>
                                            </p:txEl>
                                          </p:spTgt>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24278">
                                            <p:txEl>
                                              <p:pRg st="2" end="2"/>
                                            </p:txEl>
                                          </p:spTgt>
                                        </p:tgtEl>
                                        <p:attrNameLst>
                                          <p:attrName>style.visibility</p:attrName>
                                        </p:attrNameLst>
                                      </p:cBhvr>
                                      <p:to>
                                        <p:strVal val="visible"/>
                                      </p:to>
                                    </p:set>
                                    <p:animEffect transition="in" filter="fade">
                                      <p:cBhvr>
                                        <p:cTn id="31" dur="500">
                                          <p:stCondLst>
                                            <p:cond delay="0"/>
                                          </p:stCondLst>
                                        </p:cTn>
                                        <p:tgtEl>
                                          <p:spTgt spid="224278">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4278">
                                            <p:txEl>
                                              <p:pRg st="3" end="3"/>
                                            </p:txEl>
                                          </p:spTgt>
                                        </p:tgtEl>
                                        <p:attrNameLst>
                                          <p:attrName>style.visibility</p:attrName>
                                        </p:attrNameLst>
                                      </p:cBhvr>
                                      <p:to>
                                        <p:strVal val="visible"/>
                                      </p:to>
                                    </p:set>
                                    <p:animEffect transition="in" filter="fade">
                                      <p:cBhvr>
                                        <p:cTn id="34" dur="1000">
                                          <p:stCondLst>
                                            <p:cond delay="0"/>
                                          </p:stCondLst>
                                        </p:cTn>
                                        <p:tgtEl>
                                          <p:spTgt spid="224278">
                                            <p:txEl>
                                              <p:pRg st="3" end="3"/>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4278">
                                            <p:txEl>
                                              <p:pRg st="4" end="4"/>
                                            </p:txEl>
                                          </p:spTgt>
                                        </p:tgtEl>
                                        <p:attrNameLst>
                                          <p:attrName>style.visibility</p:attrName>
                                        </p:attrNameLst>
                                      </p:cBhvr>
                                      <p:to>
                                        <p:strVal val="visible"/>
                                      </p:to>
                                    </p:set>
                                    <p:animEffect transition="in" filter="fade">
                                      <p:cBhvr>
                                        <p:cTn id="37" dur="1000">
                                          <p:stCondLst>
                                            <p:cond delay="0"/>
                                          </p:stCondLst>
                                        </p:cTn>
                                        <p:tgtEl>
                                          <p:spTgt spid="2242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74" grpId="0" animBg="1"/>
      <p:bldP spid="224276" grpId="0"/>
      <p:bldP spid="224278" grpId="0" build="p">
        <p:tmplLst>
          <p:tmpl lvl="1">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2000">
                          <p:stCondLst>
                            <p:cond delay="0"/>
                          </p:stCondLst>
                        </p:cTn>
                        <p:tgtEl>
                          <p:spTgt spid="224278"/>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500">
                          <p:stCondLst>
                            <p:cond delay="0"/>
                          </p:stCondLst>
                        </p:cTn>
                        <p:tgtEl>
                          <p:spTgt spid="22427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Lst>
      </p:bldP>
    </p:bldLst>
  </p:timing>
  <p:hf hdr="0" dt="0"/>
  <p:txStyles>
    <p:titleStyle>
      <a:lvl1pPr algn="ctr" rtl="0" eaLnBrk="1" fontAlgn="base" hangingPunct="1">
        <a:lnSpc>
          <a:spcPct val="85000"/>
        </a:lnSpc>
        <a:spcBef>
          <a:spcPct val="0"/>
        </a:spcBef>
        <a:spcAft>
          <a:spcPct val="0"/>
        </a:spcAft>
        <a:defRPr sz="3600" b="1">
          <a:solidFill>
            <a:srgbClr val="3D3623"/>
          </a:solidFill>
          <a:latin typeface="+mj-lt"/>
          <a:ea typeface="+mj-ea"/>
          <a:cs typeface="+mj-cs"/>
        </a:defRPr>
      </a:lvl1pPr>
      <a:lvl2pPr algn="ctr" rtl="0" eaLnBrk="1" fontAlgn="base" hangingPunct="1">
        <a:lnSpc>
          <a:spcPct val="85000"/>
        </a:lnSpc>
        <a:spcBef>
          <a:spcPct val="0"/>
        </a:spcBef>
        <a:spcAft>
          <a:spcPct val="0"/>
        </a:spcAft>
        <a:defRPr sz="3600" b="1">
          <a:solidFill>
            <a:srgbClr val="3D3623"/>
          </a:solidFill>
          <a:latin typeface="Garamond" pitchFamily="18" charset="0"/>
        </a:defRPr>
      </a:lvl2pPr>
      <a:lvl3pPr algn="ctr" rtl="0" eaLnBrk="1" fontAlgn="base" hangingPunct="1">
        <a:lnSpc>
          <a:spcPct val="85000"/>
        </a:lnSpc>
        <a:spcBef>
          <a:spcPct val="0"/>
        </a:spcBef>
        <a:spcAft>
          <a:spcPct val="0"/>
        </a:spcAft>
        <a:defRPr sz="3600" b="1">
          <a:solidFill>
            <a:srgbClr val="3D3623"/>
          </a:solidFill>
          <a:latin typeface="Garamond" pitchFamily="18" charset="0"/>
        </a:defRPr>
      </a:lvl3pPr>
      <a:lvl4pPr algn="ctr" rtl="0" eaLnBrk="1" fontAlgn="base" hangingPunct="1">
        <a:lnSpc>
          <a:spcPct val="85000"/>
        </a:lnSpc>
        <a:spcBef>
          <a:spcPct val="0"/>
        </a:spcBef>
        <a:spcAft>
          <a:spcPct val="0"/>
        </a:spcAft>
        <a:defRPr sz="3600" b="1">
          <a:solidFill>
            <a:srgbClr val="3D3623"/>
          </a:solidFill>
          <a:latin typeface="Garamond" pitchFamily="18" charset="0"/>
        </a:defRPr>
      </a:lvl4pPr>
      <a:lvl5pPr algn="ctr" rtl="0" eaLnBrk="1" fontAlgn="base" hangingPunct="1">
        <a:lnSpc>
          <a:spcPct val="85000"/>
        </a:lnSpc>
        <a:spcBef>
          <a:spcPct val="0"/>
        </a:spcBef>
        <a:spcAft>
          <a:spcPct val="0"/>
        </a:spcAft>
        <a:defRPr sz="3600" b="1">
          <a:solidFill>
            <a:srgbClr val="3D3623"/>
          </a:solidFill>
          <a:latin typeface="Garamond" pitchFamily="18" charset="0"/>
        </a:defRPr>
      </a:lvl5pPr>
      <a:lvl6pPr marL="457200" algn="ctr" rtl="0" eaLnBrk="1" fontAlgn="base" hangingPunct="1">
        <a:lnSpc>
          <a:spcPct val="85000"/>
        </a:lnSpc>
        <a:spcBef>
          <a:spcPct val="0"/>
        </a:spcBef>
        <a:spcAft>
          <a:spcPct val="0"/>
        </a:spcAft>
        <a:defRPr sz="3600" b="1">
          <a:solidFill>
            <a:srgbClr val="3D3623"/>
          </a:solidFill>
          <a:latin typeface="Garamond" pitchFamily="18" charset="0"/>
        </a:defRPr>
      </a:lvl6pPr>
      <a:lvl7pPr marL="914400" algn="ctr" rtl="0" eaLnBrk="1" fontAlgn="base" hangingPunct="1">
        <a:lnSpc>
          <a:spcPct val="85000"/>
        </a:lnSpc>
        <a:spcBef>
          <a:spcPct val="0"/>
        </a:spcBef>
        <a:spcAft>
          <a:spcPct val="0"/>
        </a:spcAft>
        <a:defRPr sz="3600" b="1">
          <a:solidFill>
            <a:srgbClr val="3D3623"/>
          </a:solidFill>
          <a:latin typeface="Garamond" pitchFamily="18" charset="0"/>
        </a:defRPr>
      </a:lvl7pPr>
      <a:lvl8pPr marL="1371600" algn="ctr" rtl="0" eaLnBrk="1" fontAlgn="base" hangingPunct="1">
        <a:lnSpc>
          <a:spcPct val="85000"/>
        </a:lnSpc>
        <a:spcBef>
          <a:spcPct val="0"/>
        </a:spcBef>
        <a:spcAft>
          <a:spcPct val="0"/>
        </a:spcAft>
        <a:defRPr sz="3600" b="1">
          <a:solidFill>
            <a:srgbClr val="3D3623"/>
          </a:solidFill>
          <a:latin typeface="Garamond" pitchFamily="18" charset="0"/>
        </a:defRPr>
      </a:lvl8pPr>
      <a:lvl9pPr marL="1828800" algn="ctr" rtl="0" eaLnBrk="1" fontAlgn="base" hangingPunct="1">
        <a:lnSpc>
          <a:spcPct val="85000"/>
        </a:lnSpc>
        <a:spcBef>
          <a:spcPct val="0"/>
        </a:spcBef>
        <a:spcAft>
          <a:spcPct val="0"/>
        </a:spcAft>
        <a:defRPr sz="3600" b="1">
          <a:solidFill>
            <a:srgbClr val="3D3623"/>
          </a:solidFill>
          <a:latin typeface="Garamond" pitchFamily="18" charset="0"/>
        </a:defRPr>
      </a:lvl9pPr>
    </p:titleStyle>
    <p:bodyStyle>
      <a:lvl1pPr marL="342900" indent="-342900" algn="l" rtl="0" eaLnBrk="1" fontAlgn="base" hangingPunct="1">
        <a:spcBef>
          <a:spcPts val="600"/>
        </a:spcBef>
        <a:spcAft>
          <a:spcPct val="0"/>
        </a:spcAft>
        <a:buClr>
          <a:schemeClr val="hlink"/>
        </a:buClr>
        <a:buSzPct val="70000"/>
        <a:buFont typeface="Wingdings" pitchFamily="2" charset="2"/>
        <a:buChar char="n"/>
        <a:defRPr sz="3200" b="1" baseline="0">
          <a:solidFill>
            <a:schemeClr val="tx1"/>
          </a:solidFill>
          <a:latin typeface="+mn-lt"/>
          <a:ea typeface="+mn-ea"/>
          <a:cs typeface="+mn-cs"/>
        </a:defRPr>
      </a:lvl1pPr>
      <a:lvl2pPr marL="742950" indent="-285750" algn="l" rtl="0" eaLnBrk="1" fontAlgn="base" hangingPunct="1">
        <a:spcBef>
          <a:spcPts val="600"/>
        </a:spcBef>
        <a:spcAft>
          <a:spcPct val="0"/>
        </a:spcAft>
        <a:buClr>
          <a:schemeClr val="accent2"/>
        </a:buClr>
        <a:buSzPct val="70000"/>
        <a:buFont typeface="Wingdings" pitchFamily="2" charset="2"/>
        <a:buChar char="n"/>
        <a:defRPr sz="2800" b="1" baseline="0">
          <a:solidFill>
            <a:schemeClr val="tx1"/>
          </a:solidFill>
          <a:latin typeface="+mn-lt"/>
        </a:defRPr>
      </a:lvl2pPr>
      <a:lvl3pPr marL="1143000" indent="-228600" algn="l" rtl="0" eaLnBrk="1" fontAlgn="base" hangingPunct="1">
        <a:spcBef>
          <a:spcPts val="600"/>
        </a:spcBef>
        <a:spcAft>
          <a:spcPct val="0"/>
        </a:spcAft>
        <a:buClr>
          <a:schemeClr val="tx2"/>
        </a:buClr>
        <a:buSzPct val="70000"/>
        <a:buFont typeface="Wingdings" pitchFamily="2" charset="2"/>
        <a:buChar char="n"/>
        <a:defRPr sz="2400" b="1" baseline="0">
          <a:solidFill>
            <a:schemeClr val="tx1"/>
          </a:solidFill>
          <a:latin typeface="+mn-lt"/>
        </a:defRPr>
      </a:lvl3pPr>
      <a:lvl4pPr marL="1600200" indent="-228600" algn="l" rtl="0" eaLnBrk="1" fontAlgn="base" hangingPunct="1">
        <a:spcBef>
          <a:spcPts val="600"/>
        </a:spcBef>
        <a:spcAft>
          <a:spcPct val="0"/>
        </a:spcAft>
        <a:buClr>
          <a:schemeClr val="accent2"/>
        </a:buClr>
        <a:buSzPct val="70000"/>
        <a:buFont typeface="Wingdings" pitchFamily="2" charset="2"/>
        <a:buChar char="n"/>
        <a:defRPr sz="2000" b="1" baseline="0">
          <a:solidFill>
            <a:schemeClr val="tx1"/>
          </a:solidFill>
          <a:latin typeface="+mn-lt"/>
        </a:defRPr>
      </a:lvl4pPr>
      <a:lvl5pPr marL="2057400" indent="-228600" algn="l" rtl="0" eaLnBrk="1" fontAlgn="base" hangingPunct="1">
        <a:spcBef>
          <a:spcPts val="600"/>
        </a:spcBef>
        <a:spcAft>
          <a:spcPct val="0"/>
        </a:spcAft>
        <a:buClr>
          <a:schemeClr val="hlink"/>
        </a:buClr>
        <a:buSzPct val="70000"/>
        <a:buFont typeface="Wingdings" pitchFamily="2" charset="2"/>
        <a:buChar char="n"/>
        <a:defRPr sz="2000" b="1" baseline="0">
          <a:solidFill>
            <a:schemeClr val="tx1"/>
          </a:solidFill>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mtClean="0"/>
              <a:t>Chapter 1</a:t>
            </a:r>
            <a:endParaRPr lang="en-US" dirty="0"/>
          </a:p>
        </p:txBody>
      </p:sp>
      <p:sp>
        <p:nvSpPr>
          <p:cNvPr id="3" name="Subtitle 2"/>
          <p:cNvSpPr>
            <a:spLocks noGrp="1"/>
          </p:cNvSpPr>
          <p:nvPr>
            <p:ph type="subTitle" sz="quarter" idx="1"/>
          </p:nvPr>
        </p:nvSpPr>
        <p:spPr/>
        <p:txBody>
          <a:bodyPr/>
          <a:lstStyle/>
          <a:p>
            <a:r>
              <a:rPr lang="en-US" smtClean="0"/>
              <a:t>Introduction to Technical Communication</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smtClean="0"/>
              <a:t>Who produces technical communication?</a:t>
            </a:r>
            <a:endParaRPr lang="en-US"/>
          </a:p>
        </p:txBody>
      </p:sp>
      <p:sp>
        <p:nvSpPr>
          <p:cNvPr id="75779" name="Rectangle 3"/>
          <p:cNvSpPr>
            <a:spLocks noGrp="1" noChangeArrowheads="1"/>
          </p:cNvSpPr>
          <p:nvPr>
            <p:ph idx="1"/>
          </p:nvPr>
        </p:nvSpPr>
        <p:spPr/>
        <p:txBody>
          <a:bodyPr/>
          <a:lstStyle/>
          <a:p>
            <a:r>
              <a:rPr lang="en-US" dirty="0" smtClean="0"/>
              <a:t>Technical professionals</a:t>
            </a:r>
          </a:p>
          <a:p>
            <a:endParaRPr lang="en-US" dirty="0" smtClean="0"/>
          </a:p>
          <a:p>
            <a:r>
              <a:rPr lang="en-US" dirty="0" smtClean="0"/>
              <a:t>Technical communicators (technical writers)</a:t>
            </a:r>
            <a:endParaRPr lang="en-US" dirty="0"/>
          </a:p>
        </p:txBody>
      </p:sp>
      <p:sp>
        <p:nvSpPr>
          <p:cNvPr id="5" name="Slide Number Placeholder 4"/>
          <p:cNvSpPr>
            <a:spLocks noGrp="1"/>
          </p:cNvSpPr>
          <p:nvPr>
            <p:ph type="sldNum" sz="quarter" idx="11"/>
          </p:nvPr>
        </p:nvSpPr>
        <p:spPr/>
        <p:txBody>
          <a:bodyPr/>
          <a:lstStyle/>
          <a:p>
            <a:fld id="{47506ED3-EF02-4143-BC54-01290807418B}" type="slidenum">
              <a:rPr lang="en-US" smtClean="0"/>
              <a:pPr/>
              <a:t>2</a:t>
            </a:fld>
            <a:endParaRPr lang="en-US"/>
          </a:p>
        </p:txBody>
      </p:sp>
      <p:sp>
        <p:nvSpPr>
          <p:cNvPr id="4" name="Footer Placeholder 3"/>
          <p:cNvSpPr>
            <a:spLocks noGrp="1"/>
          </p:cNvSpPr>
          <p:nvPr>
            <p:ph type="ftr" sz="quarter" idx="12"/>
          </p:nvPr>
        </p:nvSpPr>
        <p:spPr/>
        <p:txBody>
          <a:bodyPr/>
          <a:lstStyle/>
          <a:p>
            <a:r>
              <a:rPr lang="en-US" dirty="0" smtClean="0"/>
              <a:t>Chapter 1. Introduction to Technical Communication</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r>
              <a:rPr lang="en-US" smtClean="0"/>
              <a:t>Six Characteristics of Technical Communication</a:t>
            </a:r>
            <a:endParaRPr lang="en-US" dirty="0"/>
          </a:p>
        </p:txBody>
      </p:sp>
      <p:sp>
        <p:nvSpPr>
          <p:cNvPr id="76803" name="Rectangle 3"/>
          <p:cNvSpPr>
            <a:spLocks noGrp="1" noChangeArrowheads="1"/>
          </p:cNvSpPr>
          <p:nvPr>
            <p:ph idx="1"/>
          </p:nvPr>
        </p:nvSpPr>
        <p:spPr/>
        <p:txBody>
          <a:bodyPr>
            <a:normAutofit lnSpcReduction="10000"/>
          </a:bodyPr>
          <a:lstStyle/>
          <a:p>
            <a:r>
              <a:rPr lang="en-US" dirty="0" smtClean="0"/>
              <a:t>Addresses particular readers</a:t>
            </a:r>
          </a:p>
          <a:p>
            <a:pPr lvl="1"/>
            <a:r>
              <a:rPr lang="en-US" dirty="0" smtClean="0"/>
              <a:t>Create a profile of expected audience</a:t>
            </a:r>
            <a:endParaRPr lang="en-US" dirty="0" smtClean="0"/>
          </a:p>
          <a:p>
            <a:r>
              <a:rPr lang="en-US" dirty="0" smtClean="0"/>
              <a:t>Helps readers solve problems</a:t>
            </a:r>
          </a:p>
          <a:p>
            <a:r>
              <a:rPr lang="en-US" dirty="0" smtClean="0"/>
              <a:t>Reflects an organization's goals and culture</a:t>
            </a:r>
          </a:p>
          <a:p>
            <a:r>
              <a:rPr lang="en-US" dirty="0" smtClean="0"/>
              <a:t>Is produced collaboratively (usually)</a:t>
            </a:r>
          </a:p>
          <a:p>
            <a:r>
              <a:rPr lang="en-US" dirty="0" smtClean="0"/>
              <a:t>Uses design to increase readability</a:t>
            </a:r>
          </a:p>
          <a:p>
            <a:pPr lvl="1"/>
            <a:r>
              <a:rPr lang="en-US" dirty="0" smtClean="0"/>
              <a:t>Looks professional</a:t>
            </a:r>
          </a:p>
          <a:p>
            <a:pPr lvl="1"/>
            <a:r>
              <a:rPr lang="en-US" dirty="0" smtClean="0"/>
              <a:t>Improves navigation</a:t>
            </a:r>
          </a:p>
          <a:p>
            <a:pPr lvl="1"/>
            <a:r>
              <a:rPr lang="en-US" dirty="0" smtClean="0"/>
              <a:t>Improves understanding</a:t>
            </a:r>
            <a:endParaRPr lang="en-US" dirty="0" smtClean="0"/>
          </a:p>
          <a:p>
            <a:r>
              <a:rPr lang="en-US" dirty="0" smtClean="0"/>
              <a:t>Consists of words or graphics or both</a:t>
            </a:r>
            <a:endParaRPr lang="en-US" dirty="0"/>
          </a:p>
        </p:txBody>
      </p:sp>
      <p:sp>
        <p:nvSpPr>
          <p:cNvPr id="5" name="Slide Number Placeholder 4"/>
          <p:cNvSpPr>
            <a:spLocks noGrp="1"/>
          </p:cNvSpPr>
          <p:nvPr>
            <p:ph type="sldNum" sz="quarter" idx="11"/>
          </p:nvPr>
        </p:nvSpPr>
        <p:spPr/>
        <p:txBody>
          <a:bodyPr/>
          <a:lstStyle/>
          <a:p>
            <a:fld id="{1DCE580D-B568-4C19-B6C1-9A39F08E673C}" type="slidenum">
              <a:rPr lang="en-US" smtClean="0"/>
              <a:pPr/>
              <a:t>3</a:t>
            </a:fld>
            <a:endParaRPr lang="en-US"/>
          </a:p>
        </p:txBody>
      </p:sp>
      <p:sp>
        <p:nvSpPr>
          <p:cNvPr id="4" name="Footer Placeholder 3"/>
          <p:cNvSpPr>
            <a:spLocks noGrp="1"/>
          </p:cNvSpPr>
          <p:nvPr>
            <p:ph type="ftr" sz="quarter" idx="12"/>
          </p:nvPr>
        </p:nvSpPr>
        <p:spPr/>
        <p:txBody>
          <a:body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t>Graphics help the writer:</a:t>
            </a:r>
            <a:endParaRPr lang="en-US" dirty="0"/>
          </a:p>
        </p:txBody>
      </p:sp>
      <p:sp>
        <p:nvSpPr>
          <p:cNvPr id="78851" name="Rectangle 3"/>
          <p:cNvSpPr>
            <a:spLocks noGrp="1" noChangeArrowheads="1"/>
          </p:cNvSpPr>
          <p:nvPr>
            <p:ph idx="1"/>
          </p:nvPr>
        </p:nvSpPr>
        <p:spPr/>
        <p:txBody>
          <a:bodyPr/>
          <a:lstStyle/>
          <a:p>
            <a:r>
              <a:rPr lang="en-US" dirty="0" smtClean="0"/>
              <a:t>make the document more interesting and appealing to readers </a:t>
            </a:r>
          </a:p>
          <a:p>
            <a:r>
              <a:rPr lang="en-US" dirty="0" smtClean="0"/>
              <a:t>communicate and reinforce difficult concepts</a:t>
            </a:r>
          </a:p>
          <a:p>
            <a:r>
              <a:rPr lang="en-US" dirty="0" smtClean="0"/>
              <a:t>communicate instructions and descriptions of objects and processes</a:t>
            </a:r>
          </a:p>
          <a:p>
            <a:r>
              <a:rPr lang="en-US" dirty="0" smtClean="0"/>
              <a:t>communicate large amounts of quantifiable data</a:t>
            </a:r>
          </a:p>
          <a:p>
            <a:r>
              <a:rPr lang="en-US" dirty="0" smtClean="0"/>
              <a:t>communicate with nonnative speakers</a:t>
            </a:r>
            <a:endParaRPr lang="en-US" dirty="0"/>
          </a:p>
        </p:txBody>
      </p:sp>
      <p:sp>
        <p:nvSpPr>
          <p:cNvPr id="5" name="Slide Number Placeholder 4"/>
          <p:cNvSpPr>
            <a:spLocks noGrp="1"/>
          </p:cNvSpPr>
          <p:nvPr>
            <p:ph type="sldNum" sz="quarter" idx="11"/>
          </p:nvPr>
        </p:nvSpPr>
        <p:spPr/>
        <p:txBody>
          <a:bodyPr/>
          <a:lstStyle/>
          <a:p>
            <a:fld id="{1332F2D6-B75C-404E-85D5-49984F22A618}" type="slidenum">
              <a:rPr lang="en-US" smtClean="0"/>
              <a:pPr/>
              <a:t>4</a:t>
            </a:fld>
            <a:endParaRPr lang="en-US"/>
          </a:p>
        </p:txBody>
      </p:sp>
      <p:sp>
        <p:nvSpPr>
          <p:cNvPr id="4" name="Footer Placeholder 3"/>
          <p:cNvSpPr>
            <a:spLocks noGrp="1"/>
          </p:cNvSpPr>
          <p:nvPr>
            <p:ph type="ftr" sz="quarter" idx="12"/>
          </p:nvPr>
        </p:nvSpPr>
        <p:spPr/>
        <p:txBody>
          <a:body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r>
              <a:rPr lang="en-US" smtClean="0"/>
              <a:t> Measures of Excellence in Technical Communication</a:t>
            </a:r>
            <a:endParaRPr lang="en-US"/>
          </a:p>
        </p:txBody>
      </p:sp>
      <p:sp>
        <p:nvSpPr>
          <p:cNvPr id="79875" name="Rectangle 3"/>
          <p:cNvSpPr>
            <a:spLocks noGrp="1" noChangeArrowheads="1"/>
          </p:cNvSpPr>
          <p:nvPr>
            <p:ph idx="1"/>
          </p:nvPr>
        </p:nvSpPr>
        <p:spPr/>
        <p:txBody>
          <a:bodyPr/>
          <a:lstStyle/>
          <a:p>
            <a:r>
              <a:rPr lang="en-US" dirty="0" smtClean="0"/>
              <a:t>Honesty </a:t>
            </a:r>
          </a:p>
          <a:p>
            <a:r>
              <a:rPr lang="en-US" dirty="0" smtClean="0"/>
              <a:t>Clarity </a:t>
            </a:r>
          </a:p>
          <a:p>
            <a:r>
              <a:rPr lang="en-US" dirty="0" smtClean="0"/>
              <a:t>Accuracy </a:t>
            </a:r>
          </a:p>
          <a:p>
            <a:r>
              <a:rPr lang="en-US" dirty="0" smtClean="0"/>
              <a:t>Comprehensiveness </a:t>
            </a:r>
          </a:p>
          <a:p>
            <a:r>
              <a:rPr lang="en-US" dirty="0" smtClean="0"/>
              <a:t>Accessibility (navigability)</a:t>
            </a:r>
          </a:p>
          <a:p>
            <a:r>
              <a:rPr lang="en-US" dirty="0" smtClean="0"/>
              <a:t>Conciseness </a:t>
            </a:r>
          </a:p>
          <a:p>
            <a:r>
              <a:rPr lang="en-US" dirty="0" smtClean="0"/>
              <a:t>Professional appearance</a:t>
            </a:r>
          </a:p>
          <a:p>
            <a:r>
              <a:rPr lang="en-US" dirty="0" smtClean="0"/>
              <a:t>Correctness </a:t>
            </a:r>
          </a:p>
          <a:p>
            <a:endParaRPr lang="en-US" dirty="0"/>
          </a:p>
        </p:txBody>
      </p:sp>
      <p:sp>
        <p:nvSpPr>
          <p:cNvPr id="5" name="Slide Number Placeholder 4"/>
          <p:cNvSpPr>
            <a:spLocks noGrp="1"/>
          </p:cNvSpPr>
          <p:nvPr>
            <p:ph type="sldNum" sz="quarter" idx="11"/>
          </p:nvPr>
        </p:nvSpPr>
        <p:spPr/>
        <p:txBody>
          <a:bodyPr/>
          <a:lstStyle/>
          <a:p>
            <a:fld id="{63908904-AA7B-4886-B7FE-D65F98E91BFE}" type="slidenum">
              <a:rPr lang="en-US" smtClean="0"/>
              <a:pPr/>
              <a:t>5</a:t>
            </a:fld>
            <a:endParaRPr lang="en-US"/>
          </a:p>
        </p:txBody>
      </p:sp>
      <p:sp>
        <p:nvSpPr>
          <p:cNvPr id="4" name="Footer Placeholder 3"/>
          <p:cNvSpPr>
            <a:spLocks noGrp="1"/>
          </p:cNvSpPr>
          <p:nvPr>
            <p:ph type="ftr" sz="quarter" idx="12"/>
          </p:nvPr>
        </p:nvSpPr>
        <p:spPr/>
        <p:txBody>
          <a:body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r>
              <a:rPr lang="en-US" smtClean="0"/>
              <a:t> Three Reasons to Be Honest as a Technical Communicator</a:t>
            </a:r>
            <a:endParaRPr lang="en-US"/>
          </a:p>
        </p:txBody>
      </p:sp>
      <p:sp>
        <p:nvSpPr>
          <p:cNvPr id="80899" name="Rectangle 3"/>
          <p:cNvSpPr>
            <a:spLocks noGrp="1" noChangeArrowheads="1"/>
          </p:cNvSpPr>
          <p:nvPr>
            <p:ph idx="1"/>
          </p:nvPr>
        </p:nvSpPr>
        <p:spPr/>
        <p:txBody>
          <a:bodyPr/>
          <a:lstStyle/>
          <a:p>
            <a:r>
              <a:rPr lang="en-US" dirty="0" smtClean="0"/>
              <a:t>It is the right thing to do.</a:t>
            </a:r>
          </a:p>
          <a:p>
            <a:endParaRPr lang="en-US" dirty="0" smtClean="0"/>
          </a:p>
          <a:p>
            <a:r>
              <a:rPr lang="en-US" dirty="0" smtClean="0"/>
              <a:t>If you are dishonest, readers can get hurt.</a:t>
            </a:r>
          </a:p>
          <a:p>
            <a:endParaRPr lang="en-US" dirty="0" smtClean="0"/>
          </a:p>
          <a:p>
            <a:r>
              <a:rPr lang="en-US" dirty="0" smtClean="0"/>
              <a:t>If you are dishonest, you and your organization could face serious legal charges.</a:t>
            </a:r>
          </a:p>
          <a:p>
            <a:endParaRPr lang="en-US" dirty="0"/>
          </a:p>
        </p:txBody>
      </p:sp>
      <p:sp>
        <p:nvSpPr>
          <p:cNvPr id="5" name="Slide Number Placeholder 4"/>
          <p:cNvSpPr>
            <a:spLocks noGrp="1"/>
          </p:cNvSpPr>
          <p:nvPr>
            <p:ph type="sldNum" sz="quarter" idx="11"/>
          </p:nvPr>
        </p:nvSpPr>
        <p:spPr/>
        <p:txBody>
          <a:bodyPr/>
          <a:lstStyle/>
          <a:p>
            <a:fld id="{D7EC33FD-C0B6-49EF-A422-8DA0F3CFD8AE}" type="slidenum">
              <a:rPr lang="en-US" smtClean="0"/>
              <a:pPr/>
              <a:t>6</a:t>
            </a:fld>
            <a:endParaRPr lang="en-US"/>
          </a:p>
        </p:txBody>
      </p:sp>
      <p:sp>
        <p:nvSpPr>
          <p:cNvPr id="4" name="Footer Placeholder 3"/>
          <p:cNvSpPr>
            <a:spLocks noGrp="1"/>
          </p:cNvSpPr>
          <p:nvPr>
            <p:ph type="ftr" sz="quarter" idx="12"/>
          </p:nvPr>
        </p:nvSpPr>
        <p:spPr/>
        <p:txBody>
          <a:body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r>
              <a:rPr lang="en-US" smtClean="0"/>
              <a:t> Two Reasons That Technical Communication Must Be Clear</a:t>
            </a:r>
            <a:endParaRPr lang="en-US"/>
          </a:p>
        </p:txBody>
      </p:sp>
      <p:sp>
        <p:nvSpPr>
          <p:cNvPr id="81923" name="Rectangle 3"/>
          <p:cNvSpPr>
            <a:spLocks noGrp="1" noChangeArrowheads="1"/>
          </p:cNvSpPr>
          <p:nvPr>
            <p:ph idx="1"/>
          </p:nvPr>
        </p:nvSpPr>
        <p:spPr/>
        <p:txBody>
          <a:bodyPr/>
          <a:lstStyle/>
          <a:p>
            <a:r>
              <a:rPr lang="en-US" dirty="0" smtClean="0"/>
              <a:t>Unclear technical communication can be dangerous.</a:t>
            </a:r>
          </a:p>
          <a:p>
            <a:endParaRPr lang="en-US" dirty="0" smtClean="0"/>
          </a:p>
          <a:p>
            <a:r>
              <a:rPr lang="en-US" dirty="0" smtClean="0"/>
              <a:t>Unclear technical communication is expensive. </a:t>
            </a:r>
          </a:p>
          <a:p>
            <a:endParaRPr lang="en-US" dirty="0"/>
          </a:p>
        </p:txBody>
      </p:sp>
      <p:sp>
        <p:nvSpPr>
          <p:cNvPr id="5" name="Slide Number Placeholder 4"/>
          <p:cNvSpPr>
            <a:spLocks noGrp="1"/>
          </p:cNvSpPr>
          <p:nvPr>
            <p:ph type="sldNum" sz="quarter" idx="11"/>
          </p:nvPr>
        </p:nvSpPr>
        <p:spPr/>
        <p:txBody>
          <a:bodyPr/>
          <a:lstStyle/>
          <a:p>
            <a:fld id="{54A99178-D270-4DB7-9901-3C67C4EF2A0A}" type="slidenum">
              <a:rPr lang="en-US" smtClean="0"/>
              <a:pPr/>
              <a:t>7</a:t>
            </a:fld>
            <a:endParaRPr lang="en-US"/>
          </a:p>
        </p:txBody>
      </p:sp>
      <p:sp>
        <p:nvSpPr>
          <p:cNvPr id="4" name="Footer Placeholder 3"/>
          <p:cNvSpPr>
            <a:spLocks noGrp="1"/>
          </p:cNvSpPr>
          <p:nvPr>
            <p:ph type="ftr" sz="quarter" idx="12"/>
          </p:nvPr>
        </p:nvSpPr>
        <p:spPr/>
        <p:txBody>
          <a:bodyPr/>
          <a:lstStyle/>
          <a:p>
            <a:r>
              <a:rPr lang="en-US" smtClean="0"/>
              <a:t>Chapter 1. Introduction to Technical Communication</a:t>
            </a:r>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jpeg"/></Relationships>
</file>

<file path=ppt/theme/theme1.xml><?xml version="1.0" encoding="utf-8"?>
<a:theme xmlns:a="http://schemas.openxmlformats.org/drawingml/2006/main" name="1_SIU Programming the WWW">
  <a:themeElements>
    <a:clrScheme name="Custom 2">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F3E2AA"/>
      </a:hlink>
      <a:folHlink>
        <a:srgbClr val="FFFFB2"/>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1074</TotalTime>
  <Words>312</Words>
  <Application>Microsoft PowerPoint</Application>
  <PresentationFormat>On-screen Show (4:3)</PresentationFormat>
  <Paragraphs>60</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1_SIU Programming the WWW</vt:lpstr>
      <vt:lpstr>Chapter 1</vt:lpstr>
      <vt:lpstr>Who produces technical communication?</vt:lpstr>
      <vt:lpstr>Six Characteristics of Technical Communication</vt:lpstr>
      <vt:lpstr>Graphics help the writer:</vt:lpstr>
      <vt:lpstr> Measures of Excellence in Technical Communication</vt:lpstr>
      <vt:lpstr> Three Reasons to Be Honest as a Technical Communicator</vt:lpstr>
      <vt:lpstr> Two Reasons That Technical Communication Must Be Clear</vt:lpstr>
    </vt:vector>
  </TitlesOfParts>
  <Company>Bedford/St. Martin's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 Eaton</dc:creator>
  <cp:lastModifiedBy>Andrew Aken</cp:lastModifiedBy>
  <cp:revision>183</cp:revision>
  <dcterms:created xsi:type="dcterms:W3CDTF">2002-11-26T20:32:32Z</dcterms:created>
  <dcterms:modified xsi:type="dcterms:W3CDTF">2008-09-08T19:07:33Z</dcterms:modified>
</cp:coreProperties>
</file>