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8" r:id="rId1"/>
  </p:sldMasterIdLst>
  <p:notesMasterIdLst>
    <p:notesMasterId r:id="rId26"/>
  </p:notesMasterIdLst>
  <p:sldIdLst>
    <p:sldId id="256" r:id="rId2"/>
    <p:sldId id="259" r:id="rId3"/>
    <p:sldId id="260" r:id="rId4"/>
    <p:sldId id="261" r:id="rId5"/>
    <p:sldId id="283" r:id="rId6"/>
    <p:sldId id="282" r:id="rId7"/>
    <p:sldId id="263" r:id="rId8"/>
    <p:sldId id="284" r:id="rId9"/>
    <p:sldId id="265" r:id="rId10"/>
    <p:sldId id="266" r:id="rId11"/>
    <p:sldId id="267" r:id="rId12"/>
    <p:sldId id="268" r:id="rId13"/>
    <p:sldId id="270" r:id="rId14"/>
    <p:sldId id="281" r:id="rId15"/>
    <p:sldId id="285" r:id="rId16"/>
    <p:sldId id="272" r:id="rId17"/>
    <p:sldId id="288" r:id="rId18"/>
    <p:sldId id="277" r:id="rId19"/>
    <p:sldId id="279" r:id="rId20"/>
    <p:sldId id="273" r:id="rId21"/>
    <p:sldId id="280" r:id="rId22"/>
    <p:sldId id="278" r:id="rId23"/>
    <p:sldId id="287" r:id="rId24"/>
    <p:sldId id="27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6C38D8A-EB7A-45A5-B1F5-B7C7DA5332F1}" type="datetimeFigureOut">
              <a:rPr lang="en-US"/>
              <a:pPr>
                <a:defRPr/>
              </a:pPr>
              <a:t>11/10/2008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6D89DA8-43A2-48CF-BB7D-7B9A14AE19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Ref idx="1003">
        <a:schemeClr val="bg1"/>
      </p:bgRef>
    </p:bg>
    <p:spTree>
      <p:nvGrpSpPr>
        <p:cNvPr id="1" name=""/>
        <p:cNvGrpSpPr/>
        <p:nvPr/>
      </p:nvGrpSpPr>
      <p:grpSpPr>
        <a:xfrm>
          <a:off x="0" y="0"/>
          <a:ext cx="0" cy="0"/>
          <a:chOff x="0" y="0"/>
          <a:chExt cx="0" cy="0"/>
        </a:xfrm>
      </p:grpSpPr>
      <p:grpSp>
        <p:nvGrpSpPr>
          <p:cNvPr id="2" name="Group 21"/>
          <p:cNvGrpSpPr>
            <a:grpSpLocks/>
          </p:cNvGrpSpPr>
          <p:nvPr/>
        </p:nvGrpSpPr>
        <p:grpSpPr bwMode="auto">
          <a:xfrm>
            <a:off x="2743200" y="2128838"/>
            <a:ext cx="6392863" cy="4721225"/>
            <a:chOff x="1728" y="1341"/>
            <a:chExt cx="4027" cy="2974"/>
          </a:xfrm>
        </p:grpSpPr>
        <p:grpSp>
          <p:nvGrpSpPr>
            <p:cNvPr id="3" name="Group 22"/>
            <p:cNvGrpSpPr>
              <a:grpSpLocks/>
            </p:cNvGrpSpPr>
            <p:nvPr userDrawn="1"/>
          </p:nvGrpSpPr>
          <p:grpSpPr bwMode="auto">
            <a:xfrm>
              <a:off x="1728" y="2230"/>
              <a:ext cx="4027" cy="2085"/>
              <a:chOff x="1728" y="2230"/>
              <a:chExt cx="4027" cy="2085"/>
            </a:xfrm>
          </p:grpSpPr>
          <p:sp>
            <p:nvSpPr>
              <p:cNvPr id="225303" name="Freeform 23"/>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5304" name="Freeform 24"/>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5305" name="Freeform 25"/>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5306" name="Freeform 26"/>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5307" name="Freeform 27"/>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5308" name="Freeform 28"/>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5291" name="Rectangle 11"/>
          <p:cNvSpPr>
            <a:spLocks noGrp="1" noChangeArrowheads="1"/>
          </p:cNvSpPr>
          <p:nvPr>
            <p:ph type="ctrTitle" sz="quarter"/>
          </p:nvPr>
        </p:nvSpPr>
        <p:spPr>
          <a:xfrm>
            <a:off x="4419600" y="685800"/>
            <a:ext cx="4267200" cy="3200400"/>
          </a:xfrm>
        </p:spPr>
        <p:txBody>
          <a:bodyPr lIns="91440" tIns="45720" rIns="91440" bIns="45720"/>
          <a:lstStyle>
            <a:lvl1pPr>
              <a:defRPr sz="4800"/>
            </a:lvl1pPr>
          </a:lstStyle>
          <a:p>
            <a:r>
              <a:rPr lang="en-US" smtClean="0"/>
              <a:t>Click to edit Master title style</a:t>
            </a:r>
            <a:endParaRPr lang="en-US" dirty="0"/>
          </a:p>
        </p:txBody>
      </p:sp>
      <p:sp>
        <p:nvSpPr>
          <p:cNvPr id="225293" name="Rectangle 13"/>
          <p:cNvSpPr>
            <a:spLocks noGrp="1" noChangeArrowheads="1"/>
          </p:cNvSpPr>
          <p:nvPr>
            <p:ph type="dt" sz="quarter" idx="2"/>
          </p:nvPr>
        </p:nvSpPr>
        <p:spPr>
          <a:xfrm>
            <a:off x="457200" y="6248400"/>
            <a:ext cx="2133600" cy="476250"/>
          </a:xfrm>
        </p:spPr>
        <p:txBody>
          <a:bodyPr/>
          <a:lstStyle>
            <a:lvl1pPr>
              <a:defRPr>
                <a:solidFill>
                  <a:srgbClr val="C00000"/>
                </a:solidFill>
              </a:defRPr>
            </a:lvl1pPr>
          </a:lstStyle>
          <a:p>
            <a:pPr>
              <a:defRPr/>
            </a:pPr>
            <a:fld id="{885FF239-2F91-45D8-BF51-A69F2D034E26}" type="datetime1">
              <a:rPr lang="en-US" smtClean="0"/>
              <a:pPr>
                <a:defRPr/>
              </a:pPr>
              <a:t>11/10/2008</a:t>
            </a:fld>
            <a:endParaRPr lang="en-US"/>
          </a:p>
        </p:txBody>
      </p:sp>
      <p:sp>
        <p:nvSpPr>
          <p:cNvPr id="225294" name="Rectangle 14"/>
          <p:cNvSpPr>
            <a:spLocks noGrp="1" noChangeArrowheads="1"/>
          </p:cNvSpPr>
          <p:nvPr>
            <p:ph type="ftr" sz="quarter" idx="3"/>
          </p:nvPr>
        </p:nvSpPr>
        <p:spPr>
          <a:xfrm>
            <a:off x="3124200" y="6251575"/>
            <a:ext cx="2895600" cy="476250"/>
          </a:xfrm>
        </p:spPr>
        <p:txBody>
          <a:bodyPr/>
          <a:lstStyle>
            <a:lvl1pPr>
              <a:defRPr>
                <a:solidFill>
                  <a:srgbClr val="C00000"/>
                </a:solidFill>
              </a:defRPr>
            </a:lvl1pPr>
          </a:lstStyle>
          <a:p>
            <a:pPr>
              <a:defRPr/>
            </a:pPr>
            <a:r>
              <a:rPr lang="en-US" smtClean="0"/>
              <a:t>Chapter 18. Writing Formal Reports</a:t>
            </a:r>
            <a:endParaRPr lang="en-US"/>
          </a:p>
        </p:txBody>
      </p:sp>
      <p:sp>
        <p:nvSpPr>
          <p:cNvPr id="225295" name="Rectangle 15"/>
          <p:cNvSpPr>
            <a:spLocks noGrp="1" noChangeArrowheads="1"/>
          </p:cNvSpPr>
          <p:nvPr>
            <p:ph type="sldNum" sz="quarter" idx="4"/>
          </p:nvPr>
        </p:nvSpPr>
        <p:spPr>
          <a:xfrm>
            <a:off x="6553200" y="6254750"/>
            <a:ext cx="2133600" cy="476250"/>
          </a:xfrm>
        </p:spPr>
        <p:txBody>
          <a:bodyPr/>
          <a:lstStyle>
            <a:lvl1pPr>
              <a:defRPr>
                <a:solidFill>
                  <a:srgbClr val="C00000"/>
                </a:solidFill>
              </a:defRPr>
            </a:lvl1pPr>
          </a:lstStyle>
          <a:p>
            <a:pPr>
              <a:defRPr/>
            </a:pPr>
            <a:fld id="{480DDC41-DEE6-4FCD-A772-849C4A090671}" type="slidenum">
              <a:rPr lang="en-US" smtClean="0"/>
              <a:pPr>
                <a:defRPr/>
              </a:pPr>
              <a:t>‹#›</a:t>
            </a:fld>
            <a:endParaRPr lang="en-US"/>
          </a:p>
        </p:txBody>
      </p:sp>
      <p:sp>
        <p:nvSpPr>
          <p:cNvPr id="225296" name="Rectangle 16"/>
          <p:cNvSpPr>
            <a:spLocks noChangeArrowheads="1"/>
          </p:cNvSpPr>
          <p:nvPr/>
        </p:nvSpPr>
        <p:spPr bwMode="auto">
          <a:xfrm>
            <a:off x="0" y="0"/>
            <a:ext cx="1219200" cy="6858000"/>
          </a:xfrm>
          <a:prstGeom prst="rect">
            <a:avLst/>
          </a:prstGeom>
          <a:gradFill rotWithShape="0">
            <a:gsLst>
              <a:gs pos="0">
                <a:srgbClr val="990000">
                  <a:alpha val="89999"/>
                </a:srgbClr>
              </a:gs>
              <a:gs pos="100000">
                <a:srgbClr val="E3E3B6">
                  <a:alpha val="0"/>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7" name="Rectangle 17"/>
          <p:cNvSpPr>
            <a:spLocks noChangeArrowheads="1"/>
          </p:cNvSpPr>
          <p:nvPr/>
        </p:nvSpPr>
        <p:spPr bwMode="auto">
          <a:xfrm>
            <a:off x="7924800" y="0"/>
            <a:ext cx="1219200" cy="6858000"/>
          </a:xfrm>
          <a:prstGeom prst="rect">
            <a:avLst/>
          </a:prstGeom>
          <a:gradFill rotWithShape="0">
            <a:gsLst>
              <a:gs pos="0">
                <a:srgbClr val="F8EEC8">
                  <a:alpha val="0"/>
                </a:srgbClr>
              </a:gs>
              <a:gs pos="100000">
                <a:srgbClr val="990000">
                  <a:alpha val="89999"/>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8" name="Rectangle 18"/>
          <p:cNvSpPr>
            <a:spLocks noChangeArrowheads="1"/>
          </p:cNvSpPr>
          <p:nvPr/>
        </p:nvSpPr>
        <p:spPr bwMode="auto">
          <a:xfrm rot="5400000">
            <a:off x="3962400" y="-3962400"/>
            <a:ext cx="1219200" cy="9144000"/>
          </a:xfrm>
          <a:prstGeom prst="rect">
            <a:avLst/>
          </a:prstGeom>
          <a:gradFill rotWithShape="0">
            <a:gsLst>
              <a:gs pos="0">
                <a:srgbClr val="990000">
                  <a:alpha val="89999"/>
                </a:srgbClr>
              </a:gs>
              <a:gs pos="100000">
                <a:srgbClr val="E3E3B6">
                  <a:alpha val="0"/>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299" name="Rectangle 19"/>
          <p:cNvSpPr>
            <a:spLocks noChangeArrowheads="1"/>
          </p:cNvSpPr>
          <p:nvPr/>
        </p:nvSpPr>
        <p:spPr bwMode="auto">
          <a:xfrm rot="16200000">
            <a:off x="3962400" y="1676400"/>
            <a:ext cx="1219200" cy="9144000"/>
          </a:xfrm>
          <a:prstGeom prst="rect">
            <a:avLst/>
          </a:prstGeom>
          <a:gradFill rotWithShape="0">
            <a:gsLst>
              <a:gs pos="0">
                <a:srgbClr val="E3E3B6">
                  <a:alpha val="0"/>
                </a:srgbClr>
              </a:gs>
              <a:gs pos="100000">
                <a:srgbClr val="990000">
                  <a:alpha val="89999"/>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300" name="Rectangle 20"/>
          <p:cNvSpPr>
            <a:spLocks noGrp="1" noChangeArrowheads="1"/>
          </p:cNvSpPr>
          <p:nvPr>
            <p:ph type="subTitle" sz="quarter" idx="1"/>
          </p:nvPr>
        </p:nvSpPr>
        <p:spPr>
          <a:xfrm>
            <a:off x="4419600" y="3962400"/>
            <a:ext cx="4267200" cy="2057400"/>
          </a:xfrm>
        </p:spPr>
        <p:txBody>
          <a:bodyPr lIns="91440" tIns="45720" rIns="91440" bIns="45720"/>
          <a:lstStyle>
            <a:lvl1pPr marL="0" indent="0" algn="ctr">
              <a:lnSpc>
                <a:spcPct val="85000"/>
              </a:lnSpc>
              <a:spcBef>
                <a:spcPct val="0"/>
              </a:spcBef>
              <a:buFont typeface="Wingdings" pitchFamily="2" charset="2"/>
              <a:buNone/>
              <a:defRPr>
                <a:solidFill>
                  <a:srgbClr val="C00000"/>
                </a:solidFill>
              </a:defRPr>
            </a:lvl1pPr>
          </a:lstStyle>
          <a:p>
            <a:r>
              <a:rPr lang="en-US" smtClean="0"/>
              <a:t>Click to edit Master subtitle style</a:t>
            </a:r>
            <a:endParaRPr lang="en-US"/>
          </a:p>
        </p:txBody>
      </p:sp>
      <p:pic>
        <p:nvPicPr>
          <p:cNvPr id="20" name="Picture 3"/>
          <p:cNvPicPr>
            <a:picLocks noChangeAspect="1" noChangeArrowheads="1"/>
          </p:cNvPicPr>
          <p:nvPr/>
        </p:nvPicPr>
        <p:blipFill>
          <a:blip r:embed="rId2"/>
          <a:srcRect/>
          <a:stretch>
            <a:fillRect/>
          </a:stretch>
        </p:blipFill>
        <p:spPr bwMode="auto">
          <a:xfrm>
            <a:off x="838200" y="1752600"/>
            <a:ext cx="3371850" cy="381019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500"/>
                            </p:stCondLst>
                            <p:childTnLst>
                              <p:par>
                                <p:cTn id="5" presetID="2" presetClass="entr" presetSubtype="8" fill="hold" grpId="0" nodeType="afterEffect">
                                  <p:stCondLst>
                                    <p:cond delay="0"/>
                                  </p:stCondLst>
                                  <p:childTnLst>
                                    <p:set>
                                      <p:cBhvr>
                                        <p:cTn id="6" dur="1" fill="hold">
                                          <p:stCondLst>
                                            <p:cond delay="0"/>
                                          </p:stCondLst>
                                        </p:cTn>
                                        <p:tgtEl>
                                          <p:spTgt spid="225298"/>
                                        </p:tgtEl>
                                        <p:attrNameLst>
                                          <p:attrName>style.visibility</p:attrName>
                                        </p:attrNameLst>
                                      </p:cBhvr>
                                      <p:to>
                                        <p:strVal val="visible"/>
                                      </p:to>
                                    </p:set>
                                    <p:anim calcmode="lin" valueType="num">
                                      <p:cBhvr additive="base">
                                        <p:cTn id="7" dur="500" fill="hold"/>
                                        <p:tgtEl>
                                          <p:spTgt spid="225298"/>
                                        </p:tgtEl>
                                        <p:attrNameLst>
                                          <p:attrName>ppt_x</p:attrName>
                                        </p:attrNameLst>
                                      </p:cBhvr>
                                      <p:tavLst>
                                        <p:tav tm="0">
                                          <p:val>
                                            <p:strVal val="0-#ppt_w/2"/>
                                          </p:val>
                                        </p:tav>
                                        <p:tav tm="100000">
                                          <p:val>
                                            <p:strVal val="#ppt_x"/>
                                          </p:val>
                                        </p:tav>
                                      </p:tavLst>
                                    </p:anim>
                                    <p:anim calcmode="lin" valueType="num">
                                      <p:cBhvr additive="base">
                                        <p:cTn id="8" dur="500" fill="hold"/>
                                        <p:tgtEl>
                                          <p:spTgt spid="22529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225297"/>
                                        </p:tgtEl>
                                        <p:attrNameLst>
                                          <p:attrName>style.visibility</p:attrName>
                                        </p:attrNameLst>
                                      </p:cBhvr>
                                      <p:to>
                                        <p:strVal val="visible"/>
                                      </p:to>
                                    </p:set>
                                    <p:anim calcmode="lin" valueType="num">
                                      <p:cBhvr additive="base">
                                        <p:cTn id="12" dur="500" fill="hold"/>
                                        <p:tgtEl>
                                          <p:spTgt spid="225297"/>
                                        </p:tgtEl>
                                        <p:attrNameLst>
                                          <p:attrName>ppt_x</p:attrName>
                                        </p:attrNameLst>
                                      </p:cBhvr>
                                      <p:tavLst>
                                        <p:tav tm="0">
                                          <p:val>
                                            <p:strVal val="#ppt_x"/>
                                          </p:val>
                                        </p:tav>
                                        <p:tav tm="100000">
                                          <p:val>
                                            <p:strVal val="#ppt_x"/>
                                          </p:val>
                                        </p:tav>
                                      </p:tavLst>
                                    </p:anim>
                                    <p:anim calcmode="lin" valueType="num">
                                      <p:cBhvr additive="base">
                                        <p:cTn id="13" dur="500" fill="hold"/>
                                        <p:tgtEl>
                                          <p:spTgt spid="225297"/>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0"/>
                                  </p:stCondLst>
                                  <p:childTnLst>
                                    <p:set>
                                      <p:cBhvr>
                                        <p:cTn id="16" dur="1" fill="hold">
                                          <p:stCondLst>
                                            <p:cond delay="0"/>
                                          </p:stCondLst>
                                        </p:cTn>
                                        <p:tgtEl>
                                          <p:spTgt spid="225299"/>
                                        </p:tgtEl>
                                        <p:attrNameLst>
                                          <p:attrName>style.visibility</p:attrName>
                                        </p:attrNameLst>
                                      </p:cBhvr>
                                      <p:to>
                                        <p:strVal val="visible"/>
                                      </p:to>
                                    </p:set>
                                    <p:anim calcmode="lin" valueType="num">
                                      <p:cBhvr additive="base">
                                        <p:cTn id="17" dur="500" fill="hold"/>
                                        <p:tgtEl>
                                          <p:spTgt spid="225299"/>
                                        </p:tgtEl>
                                        <p:attrNameLst>
                                          <p:attrName>ppt_x</p:attrName>
                                        </p:attrNameLst>
                                      </p:cBhvr>
                                      <p:tavLst>
                                        <p:tav tm="0">
                                          <p:val>
                                            <p:strVal val="1+#ppt_w/2"/>
                                          </p:val>
                                        </p:tav>
                                        <p:tav tm="100000">
                                          <p:val>
                                            <p:strVal val="#ppt_x"/>
                                          </p:val>
                                        </p:tav>
                                      </p:tavLst>
                                    </p:anim>
                                    <p:anim calcmode="lin" valueType="num">
                                      <p:cBhvr additive="base">
                                        <p:cTn id="18" dur="500" fill="hold"/>
                                        <p:tgtEl>
                                          <p:spTgt spid="225299"/>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25296"/>
                                        </p:tgtEl>
                                        <p:attrNameLst>
                                          <p:attrName>style.visibility</p:attrName>
                                        </p:attrNameLst>
                                      </p:cBhvr>
                                      <p:to>
                                        <p:strVal val="visible"/>
                                      </p:to>
                                    </p:set>
                                    <p:anim calcmode="lin" valueType="num">
                                      <p:cBhvr additive="base">
                                        <p:cTn id="22" dur="500" fill="hold"/>
                                        <p:tgtEl>
                                          <p:spTgt spid="225296"/>
                                        </p:tgtEl>
                                        <p:attrNameLst>
                                          <p:attrName>ppt_x</p:attrName>
                                        </p:attrNameLst>
                                      </p:cBhvr>
                                      <p:tavLst>
                                        <p:tav tm="0">
                                          <p:val>
                                            <p:strVal val="#ppt_x"/>
                                          </p:val>
                                        </p:tav>
                                        <p:tav tm="100000">
                                          <p:val>
                                            <p:strVal val="#ppt_x"/>
                                          </p:val>
                                        </p:tav>
                                      </p:tavLst>
                                    </p:anim>
                                    <p:anim calcmode="lin" valueType="num">
                                      <p:cBhvr additive="base">
                                        <p:cTn id="23" dur="500" fill="hold"/>
                                        <p:tgtEl>
                                          <p:spTgt spid="225296"/>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49" presetClass="entr" presetSubtype="0" decel="10000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2000" fill="hold"/>
                                        <p:tgtEl>
                                          <p:spTgt spid="20"/>
                                        </p:tgtEl>
                                        <p:attrNameLst>
                                          <p:attrName>ppt_w</p:attrName>
                                        </p:attrNameLst>
                                      </p:cBhvr>
                                      <p:tavLst>
                                        <p:tav tm="0">
                                          <p:val>
                                            <p:fltVal val="0"/>
                                          </p:val>
                                        </p:tav>
                                        <p:tav tm="100000">
                                          <p:val>
                                            <p:strVal val="#ppt_w"/>
                                          </p:val>
                                        </p:tav>
                                      </p:tavLst>
                                    </p:anim>
                                    <p:anim calcmode="lin" valueType="num">
                                      <p:cBhvr>
                                        <p:cTn id="28" dur="2000" fill="hold"/>
                                        <p:tgtEl>
                                          <p:spTgt spid="20"/>
                                        </p:tgtEl>
                                        <p:attrNameLst>
                                          <p:attrName>ppt_h</p:attrName>
                                        </p:attrNameLst>
                                      </p:cBhvr>
                                      <p:tavLst>
                                        <p:tav tm="0">
                                          <p:val>
                                            <p:fltVal val="0"/>
                                          </p:val>
                                        </p:tav>
                                        <p:tav tm="100000">
                                          <p:val>
                                            <p:strVal val="#ppt_h"/>
                                          </p:val>
                                        </p:tav>
                                      </p:tavLst>
                                    </p:anim>
                                    <p:anim calcmode="lin" valueType="num">
                                      <p:cBhvr>
                                        <p:cTn id="29" dur="2000" fill="hold"/>
                                        <p:tgtEl>
                                          <p:spTgt spid="20"/>
                                        </p:tgtEl>
                                        <p:attrNameLst>
                                          <p:attrName>style.rotation</p:attrName>
                                        </p:attrNameLst>
                                      </p:cBhvr>
                                      <p:tavLst>
                                        <p:tav tm="0">
                                          <p:val>
                                            <p:fltVal val="360"/>
                                          </p:val>
                                        </p:tav>
                                        <p:tav tm="100000">
                                          <p:val>
                                            <p:fltVal val="0"/>
                                          </p:val>
                                        </p:tav>
                                      </p:tavLst>
                                    </p:anim>
                                    <p:animEffect transition="in" filter="fade">
                                      <p:cBhvr>
                                        <p:cTn id="30" dur="2000"/>
                                        <p:tgtEl>
                                          <p:spTgt spid="20"/>
                                        </p:tgtEl>
                                      </p:cBhvr>
                                    </p:animEffect>
                                  </p:childTnLst>
                                </p:cTn>
                              </p:par>
                            </p:childTnLst>
                          </p:cTn>
                        </p:par>
                        <p:par>
                          <p:cTn id="31" fill="hold">
                            <p:stCondLst>
                              <p:cond delay="5500"/>
                            </p:stCondLst>
                            <p:childTnLst>
                              <p:par>
                                <p:cTn id="32" presetID="53" presetClass="entr" presetSubtype="0" fill="hold" grpId="0" nodeType="afterEffect">
                                  <p:stCondLst>
                                    <p:cond delay="0"/>
                                  </p:stCondLst>
                                  <p:childTnLst>
                                    <p:set>
                                      <p:cBhvr>
                                        <p:cTn id="33" dur="1" fill="hold">
                                          <p:stCondLst>
                                            <p:cond delay="0"/>
                                          </p:stCondLst>
                                        </p:cTn>
                                        <p:tgtEl>
                                          <p:spTgt spid="225291"/>
                                        </p:tgtEl>
                                        <p:attrNameLst>
                                          <p:attrName>style.visibility</p:attrName>
                                        </p:attrNameLst>
                                      </p:cBhvr>
                                      <p:to>
                                        <p:strVal val="visible"/>
                                      </p:to>
                                    </p:set>
                                    <p:anim calcmode="lin" valueType="num">
                                      <p:cBhvr>
                                        <p:cTn id="34" dur="1000" fill="hold"/>
                                        <p:tgtEl>
                                          <p:spTgt spid="225291"/>
                                        </p:tgtEl>
                                        <p:attrNameLst>
                                          <p:attrName>ppt_w</p:attrName>
                                        </p:attrNameLst>
                                      </p:cBhvr>
                                      <p:tavLst>
                                        <p:tav tm="0">
                                          <p:val>
                                            <p:fltVal val="0"/>
                                          </p:val>
                                        </p:tav>
                                        <p:tav tm="100000">
                                          <p:val>
                                            <p:strVal val="#ppt_w"/>
                                          </p:val>
                                        </p:tav>
                                      </p:tavLst>
                                    </p:anim>
                                    <p:anim calcmode="lin" valueType="num">
                                      <p:cBhvr>
                                        <p:cTn id="35" dur="1000" fill="hold"/>
                                        <p:tgtEl>
                                          <p:spTgt spid="225291"/>
                                        </p:tgtEl>
                                        <p:attrNameLst>
                                          <p:attrName>ppt_h</p:attrName>
                                        </p:attrNameLst>
                                      </p:cBhvr>
                                      <p:tavLst>
                                        <p:tav tm="0">
                                          <p:val>
                                            <p:fltVal val="0"/>
                                          </p:val>
                                        </p:tav>
                                        <p:tav tm="100000">
                                          <p:val>
                                            <p:strVal val="#ppt_h"/>
                                          </p:val>
                                        </p:tav>
                                      </p:tavLst>
                                    </p:anim>
                                    <p:animEffect transition="in" filter="fade">
                                      <p:cBhvr>
                                        <p:cTn id="36" dur="1000"/>
                                        <p:tgtEl>
                                          <p:spTgt spid="225291"/>
                                        </p:tgtEl>
                                      </p:cBhvr>
                                    </p:animEffect>
                                  </p:childTnLst>
                                </p:cTn>
                              </p:par>
                            </p:childTnLst>
                          </p:cTn>
                        </p:par>
                        <p:par>
                          <p:cTn id="37" fill="hold">
                            <p:stCondLst>
                              <p:cond delay="6500"/>
                            </p:stCondLst>
                            <p:childTnLst>
                              <p:par>
                                <p:cTn id="38" presetID="24" presetClass="entr" presetSubtype="0" fill="hold" grpId="0" nodeType="afterEffect">
                                  <p:stCondLst>
                                    <p:cond delay="0"/>
                                  </p:stCondLst>
                                  <p:childTnLst>
                                    <p:set>
                                      <p:cBhvr>
                                        <p:cTn id="39" dur="1" fill="hold">
                                          <p:stCondLst>
                                            <p:cond delay="0"/>
                                          </p:stCondLst>
                                        </p:cTn>
                                        <p:tgtEl>
                                          <p:spTgt spid="225300">
                                            <p:txEl>
                                              <p:pRg st="0" end="0"/>
                                            </p:txEl>
                                          </p:spTgt>
                                        </p:tgtEl>
                                        <p:attrNameLst>
                                          <p:attrName>style.visibility</p:attrName>
                                        </p:attrNameLst>
                                      </p:cBhvr>
                                      <p:to>
                                        <p:strVal val="visible"/>
                                      </p:to>
                                    </p:set>
                                    <p:anim to="" calcmode="lin" valueType="num">
                                      <p:cBhvr>
                                        <p:cTn id="40" dur="1" fill="hold"/>
                                        <p:tgtEl>
                                          <p:spTgt spid="22530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1" grpId="0"/>
      <p:bldP spid="225296" grpId="0" animBg="1"/>
      <p:bldP spid="225297" grpId="0" animBg="1"/>
      <p:bldP spid="225298" grpId="0" animBg="1"/>
      <p:bldP spid="225299" grpId="0" animBg="1"/>
      <p:bldP spid="225300" grpId="0" build="p">
        <p:tmplLst>
          <p:tmpl lvl="1">
            <p:tnLst>
              <p:par>
                <p:cTn presetID="24" presetClass="entr" presetSubtype="0" fill="hold" nodeType="afterEffect">
                  <p:stCondLst>
                    <p:cond delay="0"/>
                  </p:stCondLst>
                  <p:childTnLst>
                    <p:set>
                      <p:cBhvr>
                        <p:cTn dur="1" fill="hold">
                          <p:stCondLst>
                            <p:cond delay="0"/>
                          </p:stCondLst>
                        </p:cTn>
                        <p:tgtEl>
                          <p:spTgt spid="225300"/>
                        </p:tgtEl>
                        <p:attrNameLst>
                          <p:attrName>style.visibility</p:attrName>
                        </p:attrNameLst>
                      </p:cBhvr>
                      <p:to>
                        <p:strVal val="visible"/>
                      </p:to>
                    </p:set>
                    <p:anim to="" calcmode="lin" valueType="num">
                      <p:cBhvr>
                        <p:cTn dur="1" fill="hold"/>
                        <p:tgtEl>
                          <p:spTgt spid="225300"/>
                        </p:tgtEl>
                        <p:attrNameLst>
                          <p:attrName/>
                        </p:attrNameLst>
                      </p:cBhvr>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371600"/>
            <a:ext cx="2095500" cy="4762500"/>
          </a:xfrm>
        </p:spPr>
        <p:txBody>
          <a:bodyPr vert="eaVert"/>
          <a:lstStyle>
            <a:lvl1pPr>
              <a:defRPr>
                <a:solidFill>
                  <a:schemeClr val="accent5">
                    <a:lumMod val="50000"/>
                  </a:schemeClr>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371600"/>
            <a:ext cx="6134100" cy="4762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681369-6AB2-4C67-A8C0-D5C085EBEBF9}" type="datetime1">
              <a:rPr lang="en-US" smtClean="0"/>
              <a:pPr>
                <a:defRPr/>
              </a:pPr>
              <a:t>11/10/2008</a:t>
            </a:fld>
            <a:endParaRPr lang="en-US"/>
          </a:p>
        </p:txBody>
      </p:sp>
      <p:sp>
        <p:nvSpPr>
          <p:cNvPr id="5" name="Slide Number Placeholder 4"/>
          <p:cNvSpPr>
            <a:spLocks noGrp="1"/>
          </p:cNvSpPr>
          <p:nvPr>
            <p:ph type="sldNum" sz="quarter" idx="11"/>
          </p:nvPr>
        </p:nvSpPr>
        <p:spPr/>
        <p:txBody>
          <a:bodyPr/>
          <a:lstStyle>
            <a:lvl1pPr>
              <a:defRPr/>
            </a:lvl1pPr>
          </a:lstStyle>
          <a:p>
            <a:pPr>
              <a:defRPr/>
            </a:pPr>
            <a:fld id="{E53B4BB6-1009-44D6-999A-847F9C734FD4}" type="slidenum">
              <a:rPr lang="en-US" smtClean="0"/>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447800"/>
            <a:ext cx="8382000" cy="4686300"/>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pPr>
              <a:defRPr/>
            </a:pPr>
            <a:fld id="{91E7A0A7-A4EA-4EFA-8285-715E84B75406}" type="datetime1">
              <a:rPr lang="en-US" smtClean="0"/>
              <a:pPr>
                <a:defRPr/>
              </a:pPr>
              <a:t>11/10/2008</a:t>
            </a:fld>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pPr>
              <a:defRPr/>
            </a:pPr>
            <a:fld id="{09552C9D-56FC-4E06-8844-13C890BF6C8C}" type="slidenum">
              <a:rPr lang="en-US" smtClean="0"/>
              <a:pPr>
                <a:defRPr/>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rgbClr val="808080">
                      <a:alpha val="57000"/>
                    </a:srgbClr>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371600"/>
            <a:ext cx="8382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400799"/>
            <a:ext cx="2133600" cy="327025"/>
          </a:xfrm>
        </p:spPr>
        <p:txBody>
          <a:bodyPr/>
          <a:lstStyle>
            <a:lvl1pPr>
              <a:defRPr/>
            </a:lvl1pPr>
          </a:lstStyle>
          <a:p>
            <a:pPr>
              <a:defRPr/>
            </a:pPr>
            <a:fld id="{839E6B1F-A556-4D92-9F73-D9F5D0644984}" type="datetime1">
              <a:rPr lang="en-US" smtClean="0"/>
              <a:pPr>
                <a:defRPr/>
              </a:pPr>
              <a:t>11/10/2008</a:t>
            </a:fld>
            <a:endParaRPr lang="en-US"/>
          </a:p>
        </p:txBody>
      </p:sp>
      <p:sp>
        <p:nvSpPr>
          <p:cNvPr id="5" name="Slide Number Placeholder 4"/>
          <p:cNvSpPr>
            <a:spLocks noGrp="1"/>
          </p:cNvSpPr>
          <p:nvPr>
            <p:ph type="sldNum" sz="quarter" idx="11"/>
          </p:nvPr>
        </p:nvSpPr>
        <p:spPr>
          <a:xfrm>
            <a:off x="6553200" y="6400800"/>
            <a:ext cx="2133600" cy="323850"/>
          </a:xfrm>
        </p:spPr>
        <p:txBody>
          <a:bodyPr/>
          <a:lstStyle>
            <a:lvl1pPr>
              <a:defRPr/>
            </a:lvl1pPr>
          </a:lstStyle>
          <a:p>
            <a:pPr>
              <a:defRPr/>
            </a:pPr>
            <a:fld id="{9CDD6A35-101D-4CD8-8D80-A4EF9246E75B}" type="slidenum">
              <a:rPr lang="en-US" smtClean="0"/>
              <a:pPr>
                <a:defRPr/>
              </a:pPr>
              <a:t>‹#›</a:t>
            </a:fld>
            <a:endParaRPr lang="en-US"/>
          </a:p>
        </p:txBody>
      </p:sp>
      <p:sp>
        <p:nvSpPr>
          <p:cNvPr id="6" name="Footer Placeholder 5"/>
          <p:cNvSpPr>
            <a:spLocks noGrp="1"/>
          </p:cNvSpPr>
          <p:nvPr>
            <p:ph type="ftr" sz="quarter" idx="12"/>
          </p:nvPr>
        </p:nvSpPr>
        <p:spPr>
          <a:xfrm>
            <a:off x="2819400" y="6400800"/>
            <a:ext cx="3505200" cy="323850"/>
          </a:xfrm>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Piece of Pap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E8CAD7B-E7B2-4C63-B325-126AA8FDBC12}" type="datetime1">
              <a:rPr lang="en-US" smtClean="0"/>
              <a:pPr>
                <a:defRPr/>
              </a:pPr>
              <a:t>11/10/2008</a:t>
            </a:fld>
            <a:endParaRPr lang="en-US"/>
          </a:p>
        </p:txBody>
      </p:sp>
      <p:sp>
        <p:nvSpPr>
          <p:cNvPr id="4" name="Slide Number Placeholder 3"/>
          <p:cNvSpPr>
            <a:spLocks noGrp="1"/>
          </p:cNvSpPr>
          <p:nvPr>
            <p:ph type="sldNum" sz="quarter" idx="11"/>
          </p:nvPr>
        </p:nvSpPr>
        <p:spPr/>
        <p:txBody>
          <a:bodyPr/>
          <a:lstStyle/>
          <a:p>
            <a:pPr>
              <a:defRPr/>
            </a:pPr>
            <a:fld id="{09552C9D-56FC-4E06-8844-13C890BF6C8C}" type="slidenum">
              <a:rPr lang="en-US" smtClean="0"/>
              <a:pPr>
                <a:defRPr/>
              </a:pPr>
              <a:t>‹#›</a:t>
            </a:fld>
            <a:endParaRPr lang="en-US"/>
          </a:p>
        </p:txBody>
      </p:sp>
      <p:sp>
        <p:nvSpPr>
          <p:cNvPr id="5" name="Footer Placeholder 4"/>
          <p:cNvSpPr>
            <a:spLocks noGrp="1"/>
          </p:cNvSpPr>
          <p:nvPr>
            <p:ph type="ftr" sz="quarter" idx="12"/>
          </p:nvPr>
        </p:nvSpPr>
        <p:spPr/>
        <p:txBody>
          <a:bodyPr/>
          <a:lstStyle/>
          <a:p>
            <a:pPr>
              <a:defRPr/>
            </a:pPr>
            <a:r>
              <a:rPr lang="en-US" smtClean="0"/>
              <a:t>Chapter 18. Writing Formal Reports</a:t>
            </a:r>
            <a:endParaRPr lang="en-US"/>
          </a:p>
        </p:txBody>
      </p:sp>
      <p:sp>
        <p:nvSpPr>
          <p:cNvPr id="8" name="Vertical Text Placeholder 2"/>
          <p:cNvSpPr>
            <a:spLocks noGrp="1"/>
          </p:cNvSpPr>
          <p:nvPr>
            <p:ph type="body" orient="vert" idx="1"/>
          </p:nvPr>
        </p:nvSpPr>
        <p:spPr>
          <a:xfrm>
            <a:off x="381000" y="1143000"/>
            <a:ext cx="8382000" cy="5105400"/>
          </a:xfrm>
          <a:blipFill>
            <a:blip r:embed="rId2"/>
            <a:tile tx="0" ty="0" sx="100000" sy="100000" flip="none" algn="tl"/>
          </a:blipFill>
          <a:scene3d>
            <a:camera prst="perspectiveAbove"/>
            <a:lightRig rig="threePt" dir="t"/>
          </a:scene3d>
          <a:sp3d extrusionH="50800">
            <a:bevelT/>
            <a:bevelB/>
            <a:extrusionClr>
              <a:schemeClr val="bg1"/>
            </a:extrusionClr>
          </a:sp3d>
        </p:spPr>
        <p:txBody>
          <a:bodyPr vert="horz"/>
          <a:lstStyle>
            <a:lvl1pPr>
              <a:buNone/>
              <a:defRPr>
                <a:solidFill>
                  <a:srgbClr val="000000"/>
                </a:solidFill>
              </a:defRPr>
            </a:lvl1pPr>
            <a:lvl2pPr>
              <a:buNone/>
              <a:defRPr>
                <a:solidFill>
                  <a:srgbClr val="000000"/>
                </a:solidFill>
              </a:defRPr>
            </a:lvl2pPr>
            <a:lvl3pPr>
              <a:buNone/>
              <a:defRPr>
                <a:solidFill>
                  <a:srgbClr val="000000"/>
                </a:solidFill>
              </a:defRPr>
            </a:lvl3pPr>
            <a:lvl4pPr>
              <a:buNone/>
              <a:defRPr>
                <a:solidFill>
                  <a:srgbClr val="000000"/>
                </a:solidFill>
              </a:defRPr>
            </a:lvl4pPr>
            <a:lvl5pPr>
              <a:buNone/>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1"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fade">
                                      <p:cBhvr>
                                        <p:cTn id="13" dur="770" decel="100000"/>
                                        <p:tgtEl>
                                          <p:spTgt spid="8">
                                            <p:bg/>
                                          </p:spTgt>
                                        </p:tgtEl>
                                      </p:cBhvr>
                                    </p:animEffect>
                                    <p:animScale>
                                      <p:cBhvr>
                                        <p:cTn id="14" dur="770" decel="100000"/>
                                        <p:tgtEl>
                                          <p:spTgt spid="8">
                                            <p:bg/>
                                          </p:spTgt>
                                        </p:tgtEl>
                                      </p:cBhvr>
                                      <p:from x="10000" y="10000"/>
                                      <p:to x="200000" y="450000"/>
                                    </p:animScale>
                                    <p:animScale>
                                      <p:cBhvr>
                                        <p:cTn id="15" dur="1230" accel="100000" fill="hold">
                                          <p:stCondLst>
                                            <p:cond delay="770"/>
                                          </p:stCondLst>
                                        </p:cTn>
                                        <p:tgtEl>
                                          <p:spTgt spid="8">
                                            <p:bg/>
                                          </p:spTgt>
                                        </p:tgtEl>
                                      </p:cBhvr>
                                      <p:from x="200000" y="450000"/>
                                      <p:to x="100000" y="100000"/>
                                    </p:animScale>
                                    <p:set>
                                      <p:cBhvr>
                                        <p:cTn id="16" dur="770" fill="hold"/>
                                        <p:tgtEl>
                                          <p:spTgt spid="8">
                                            <p:bg/>
                                          </p:spTgt>
                                        </p:tgtEl>
                                        <p:attrNameLst>
                                          <p:attrName>ppt_x</p:attrName>
                                        </p:attrNameLst>
                                      </p:cBhvr>
                                      <p:to>
                                        <p:strVal val="(0.5)"/>
                                      </p:to>
                                    </p:set>
                                    <p:anim from="(0.5)" to="(#ppt_x)" calcmode="lin" valueType="num">
                                      <p:cBhvr>
                                        <p:cTn id="17" dur="1230" accel="100000" fill="hold">
                                          <p:stCondLst>
                                            <p:cond delay="770"/>
                                          </p:stCondLst>
                                        </p:cTn>
                                        <p:tgtEl>
                                          <p:spTgt spid="8">
                                            <p:bg/>
                                          </p:spTgt>
                                        </p:tgtEl>
                                        <p:attrNameLst>
                                          <p:attrName>ppt_x</p:attrName>
                                        </p:attrNameLst>
                                      </p:cBhvr>
                                    </p:anim>
                                    <p:set>
                                      <p:cBhvr>
                                        <p:cTn id="18" dur="770" fill="hold"/>
                                        <p:tgtEl>
                                          <p:spTgt spid="8">
                                            <p:bg/>
                                          </p:spTgt>
                                        </p:tgtEl>
                                        <p:attrNameLst>
                                          <p:attrName>ppt_y</p:attrName>
                                        </p:attrNameLst>
                                      </p:cBhvr>
                                      <p:to>
                                        <p:strVal val="(#ppt_y+0.4)"/>
                                      </p:to>
                                    </p:set>
                                    <p:anim from="(#ppt_y+0.4)" to="(#ppt_y)" calcmode="lin" valueType="num">
                                      <p:cBhvr>
                                        <p:cTn id="19" dur="1230" accel="100000" fill="hold">
                                          <p:stCondLst>
                                            <p:cond delay="770"/>
                                          </p:stCondLst>
                                        </p:cTn>
                                        <p:tgtEl>
                                          <p:spTgt spid="8">
                                            <p:bg/>
                                          </p:spTgt>
                                        </p:tgtEl>
                                        <p:attrNameLst>
                                          <p:attrName>ppt_y</p:attrName>
                                        </p:attrNameLst>
                                      </p:cBhvr>
                                    </p:anim>
                                  </p:childTnLst>
                                </p:cTn>
                              </p:par>
                              <p:par>
                                <p:cTn id="20" presetID="51" presetClass="entr" presetSubtype="0" fill="hold" grpId="0" nodeType="with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770" decel="100000"/>
                                        <p:tgtEl>
                                          <p:spTgt spid="8">
                                            <p:txEl>
                                              <p:pRg st="0" end="0"/>
                                            </p:txEl>
                                          </p:spTgt>
                                        </p:tgtEl>
                                      </p:cBhvr>
                                    </p:animEffect>
                                    <p:animScale>
                                      <p:cBhvr>
                                        <p:cTn id="23" dur="770" decel="100000"/>
                                        <p:tgtEl>
                                          <p:spTgt spid="8">
                                            <p:txEl>
                                              <p:pRg st="0" end="0"/>
                                            </p:txEl>
                                          </p:spTgt>
                                        </p:tgtEl>
                                      </p:cBhvr>
                                      <p:from x="10000" y="10000"/>
                                      <p:to x="200000" y="450000"/>
                                    </p:animScale>
                                    <p:animScale>
                                      <p:cBhvr>
                                        <p:cTn id="24" dur="1230" accel="100000" fill="hold">
                                          <p:stCondLst>
                                            <p:cond delay="770"/>
                                          </p:stCondLst>
                                        </p:cTn>
                                        <p:tgtEl>
                                          <p:spTgt spid="8">
                                            <p:txEl>
                                              <p:pRg st="0" end="0"/>
                                            </p:txEl>
                                          </p:spTgt>
                                        </p:tgtEl>
                                      </p:cBhvr>
                                      <p:from x="200000" y="450000"/>
                                      <p:to x="100000" y="100000"/>
                                    </p:animScale>
                                    <p:set>
                                      <p:cBhvr>
                                        <p:cTn id="25" dur="770" fill="hold"/>
                                        <p:tgtEl>
                                          <p:spTgt spid="8">
                                            <p:txEl>
                                              <p:pRg st="0" end="0"/>
                                            </p:txEl>
                                          </p:spTgt>
                                        </p:tgtEl>
                                        <p:attrNameLst>
                                          <p:attrName>ppt_x</p:attrName>
                                        </p:attrNameLst>
                                      </p:cBhvr>
                                      <p:to>
                                        <p:strVal val="(0.5)"/>
                                      </p:to>
                                    </p:set>
                                    <p:anim from="(0.5)" to="(#ppt_x)" calcmode="lin" valueType="num">
                                      <p:cBhvr>
                                        <p:cTn id="26" dur="1230" accel="100000" fill="hold">
                                          <p:stCondLst>
                                            <p:cond delay="770"/>
                                          </p:stCondLst>
                                        </p:cTn>
                                        <p:tgtEl>
                                          <p:spTgt spid="8">
                                            <p:txEl>
                                              <p:pRg st="0" end="0"/>
                                            </p:txEl>
                                          </p:spTgt>
                                        </p:tgtEl>
                                        <p:attrNameLst>
                                          <p:attrName>ppt_x</p:attrName>
                                        </p:attrNameLst>
                                      </p:cBhvr>
                                    </p:anim>
                                    <p:set>
                                      <p:cBhvr>
                                        <p:cTn id="27" dur="770" fill="hold"/>
                                        <p:tgtEl>
                                          <p:spTgt spid="8">
                                            <p:txEl>
                                              <p:pRg st="0" end="0"/>
                                            </p:txEl>
                                          </p:spTgt>
                                        </p:tgtEl>
                                        <p:attrNameLst>
                                          <p:attrName>ppt_y</p:attrName>
                                        </p:attrNameLst>
                                      </p:cBhvr>
                                      <p:to>
                                        <p:strVal val="(#ppt_y+0.4)"/>
                                      </p:to>
                                    </p:set>
                                    <p:anim from="(#ppt_y+0.4)" to="(#ppt_y)" calcmode="lin" valueType="num">
                                      <p:cBhvr>
                                        <p:cTn id="28" dur="1230" accel="100000" fill="hold">
                                          <p:stCondLst>
                                            <p:cond delay="770"/>
                                          </p:stCondLst>
                                        </p:cTn>
                                        <p:tgtEl>
                                          <p:spTgt spid="8">
                                            <p:txEl>
                                              <p:pRg st="0" end="0"/>
                                            </p:txEl>
                                          </p:spTgt>
                                        </p:tgtEl>
                                        <p:attrNameLst>
                                          <p:attrName>ppt_y</p:attrName>
                                        </p:attrNameLst>
                                      </p:cBhvr>
                                    </p:anim>
                                  </p:childTnLst>
                                </p:cTn>
                              </p:par>
                              <p:par>
                                <p:cTn id="29" presetID="51" presetClass="entr" presetSubtype="0" fill="hold" grpId="0" nodeType="with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fade">
                                      <p:cBhvr>
                                        <p:cTn id="31" dur="770" decel="100000"/>
                                        <p:tgtEl>
                                          <p:spTgt spid="8">
                                            <p:txEl>
                                              <p:pRg st="1" end="1"/>
                                            </p:txEl>
                                          </p:spTgt>
                                        </p:tgtEl>
                                      </p:cBhvr>
                                    </p:animEffect>
                                    <p:animScale>
                                      <p:cBhvr>
                                        <p:cTn id="32" dur="770" decel="100000"/>
                                        <p:tgtEl>
                                          <p:spTgt spid="8">
                                            <p:txEl>
                                              <p:pRg st="1" end="1"/>
                                            </p:txEl>
                                          </p:spTgt>
                                        </p:tgtEl>
                                      </p:cBhvr>
                                      <p:from x="10000" y="10000"/>
                                      <p:to x="200000" y="450000"/>
                                    </p:animScale>
                                    <p:animScale>
                                      <p:cBhvr>
                                        <p:cTn id="33" dur="1230" accel="100000" fill="hold">
                                          <p:stCondLst>
                                            <p:cond delay="770"/>
                                          </p:stCondLst>
                                        </p:cTn>
                                        <p:tgtEl>
                                          <p:spTgt spid="8">
                                            <p:txEl>
                                              <p:pRg st="1" end="1"/>
                                            </p:txEl>
                                          </p:spTgt>
                                        </p:tgtEl>
                                      </p:cBhvr>
                                      <p:from x="200000" y="450000"/>
                                      <p:to x="100000" y="100000"/>
                                    </p:animScale>
                                    <p:set>
                                      <p:cBhvr>
                                        <p:cTn id="34" dur="770" fill="hold"/>
                                        <p:tgtEl>
                                          <p:spTgt spid="8">
                                            <p:txEl>
                                              <p:pRg st="1" end="1"/>
                                            </p:txEl>
                                          </p:spTgt>
                                        </p:tgtEl>
                                        <p:attrNameLst>
                                          <p:attrName>ppt_x</p:attrName>
                                        </p:attrNameLst>
                                      </p:cBhvr>
                                      <p:to>
                                        <p:strVal val="(0.5)"/>
                                      </p:to>
                                    </p:set>
                                    <p:anim from="(0.5)" to="(#ppt_x)" calcmode="lin" valueType="num">
                                      <p:cBhvr>
                                        <p:cTn id="35" dur="1230" accel="100000" fill="hold">
                                          <p:stCondLst>
                                            <p:cond delay="770"/>
                                          </p:stCondLst>
                                        </p:cTn>
                                        <p:tgtEl>
                                          <p:spTgt spid="8">
                                            <p:txEl>
                                              <p:pRg st="1" end="1"/>
                                            </p:txEl>
                                          </p:spTgt>
                                        </p:tgtEl>
                                        <p:attrNameLst>
                                          <p:attrName>ppt_x</p:attrName>
                                        </p:attrNameLst>
                                      </p:cBhvr>
                                    </p:anim>
                                    <p:set>
                                      <p:cBhvr>
                                        <p:cTn id="36" dur="770" fill="hold"/>
                                        <p:tgtEl>
                                          <p:spTgt spid="8">
                                            <p:txEl>
                                              <p:pRg st="1" end="1"/>
                                            </p:txEl>
                                          </p:spTgt>
                                        </p:tgtEl>
                                        <p:attrNameLst>
                                          <p:attrName>ppt_y</p:attrName>
                                        </p:attrNameLst>
                                      </p:cBhvr>
                                      <p:to>
                                        <p:strVal val="(#ppt_y+0.4)"/>
                                      </p:to>
                                    </p:set>
                                    <p:anim from="(#ppt_y+0.4)" to="(#ppt_y)" calcmode="lin" valueType="num">
                                      <p:cBhvr>
                                        <p:cTn id="37" dur="1230" accel="100000" fill="hold">
                                          <p:stCondLst>
                                            <p:cond delay="770"/>
                                          </p:stCondLst>
                                        </p:cTn>
                                        <p:tgtEl>
                                          <p:spTgt spid="8">
                                            <p:txEl>
                                              <p:pRg st="1" end="1"/>
                                            </p:txEl>
                                          </p:spTgt>
                                        </p:tgtEl>
                                        <p:attrNameLst>
                                          <p:attrName>ppt_y</p:attrName>
                                        </p:attrNameLst>
                                      </p:cBhvr>
                                    </p:anim>
                                  </p:childTnLst>
                                </p:cTn>
                              </p:par>
                              <p:par>
                                <p:cTn id="38" presetID="51" presetClass="entr" presetSubtype="0" fill="hold" grpId="0" nodeType="with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fade">
                                      <p:cBhvr>
                                        <p:cTn id="40" dur="770" decel="100000"/>
                                        <p:tgtEl>
                                          <p:spTgt spid="8">
                                            <p:txEl>
                                              <p:pRg st="2" end="2"/>
                                            </p:txEl>
                                          </p:spTgt>
                                        </p:tgtEl>
                                      </p:cBhvr>
                                    </p:animEffect>
                                    <p:animScale>
                                      <p:cBhvr>
                                        <p:cTn id="41" dur="770" decel="100000"/>
                                        <p:tgtEl>
                                          <p:spTgt spid="8">
                                            <p:txEl>
                                              <p:pRg st="2" end="2"/>
                                            </p:txEl>
                                          </p:spTgt>
                                        </p:tgtEl>
                                      </p:cBhvr>
                                      <p:from x="10000" y="10000"/>
                                      <p:to x="200000" y="450000"/>
                                    </p:animScale>
                                    <p:animScale>
                                      <p:cBhvr>
                                        <p:cTn id="42" dur="1230" accel="100000" fill="hold">
                                          <p:stCondLst>
                                            <p:cond delay="770"/>
                                          </p:stCondLst>
                                        </p:cTn>
                                        <p:tgtEl>
                                          <p:spTgt spid="8">
                                            <p:txEl>
                                              <p:pRg st="2" end="2"/>
                                            </p:txEl>
                                          </p:spTgt>
                                        </p:tgtEl>
                                      </p:cBhvr>
                                      <p:from x="200000" y="450000"/>
                                      <p:to x="100000" y="100000"/>
                                    </p:animScale>
                                    <p:set>
                                      <p:cBhvr>
                                        <p:cTn id="43" dur="770" fill="hold"/>
                                        <p:tgtEl>
                                          <p:spTgt spid="8">
                                            <p:txEl>
                                              <p:pRg st="2" end="2"/>
                                            </p:txEl>
                                          </p:spTgt>
                                        </p:tgtEl>
                                        <p:attrNameLst>
                                          <p:attrName>ppt_x</p:attrName>
                                        </p:attrNameLst>
                                      </p:cBhvr>
                                      <p:to>
                                        <p:strVal val="(0.5)"/>
                                      </p:to>
                                    </p:set>
                                    <p:anim from="(0.5)" to="(#ppt_x)" calcmode="lin" valueType="num">
                                      <p:cBhvr>
                                        <p:cTn id="44" dur="1230" accel="100000" fill="hold">
                                          <p:stCondLst>
                                            <p:cond delay="770"/>
                                          </p:stCondLst>
                                        </p:cTn>
                                        <p:tgtEl>
                                          <p:spTgt spid="8">
                                            <p:txEl>
                                              <p:pRg st="2" end="2"/>
                                            </p:txEl>
                                          </p:spTgt>
                                        </p:tgtEl>
                                        <p:attrNameLst>
                                          <p:attrName>ppt_x</p:attrName>
                                        </p:attrNameLst>
                                      </p:cBhvr>
                                    </p:anim>
                                    <p:set>
                                      <p:cBhvr>
                                        <p:cTn id="45" dur="770" fill="hold"/>
                                        <p:tgtEl>
                                          <p:spTgt spid="8">
                                            <p:txEl>
                                              <p:pRg st="2" end="2"/>
                                            </p:txEl>
                                          </p:spTgt>
                                        </p:tgtEl>
                                        <p:attrNameLst>
                                          <p:attrName>ppt_y</p:attrName>
                                        </p:attrNameLst>
                                      </p:cBhvr>
                                      <p:to>
                                        <p:strVal val="(#ppt_y+0.4)"/>
                                      </p:to>
                                    </p:set>
                                    <p:anim from="(#ppt_y+0.4)" to="(#ppt_y)" calcmode="lin" valueType="num">
                                      <p:cBhvr>
                                        <p:cTn id="46" dur="1230" accel="100000" fill="hold">
                                          <p:stCondLst>
                                            <p:cond delay="770"/>
                                          </p:stCondLst>
                                        </p:cTn>
                                        <p:tgtEl>
                                          <p:spTgt spid="8">
                                            <p:txEl>
                                              <p:pRg st="2" end="2"/>
                                            </p:txEl>
                                          </p:spTgt>
                                        </p:tgtEl>
                                        <p:attrNameLst>
                                          <p:attrName>ppt_y</p:attrName>
                                        </p:attrNameLst>
                                      </p:cBhvr>
                                    </p:anim>
                                  </p:childTnLst>
                                </p:cTn>
                              </p:par>
                              <p:par>
                                <p:cTn id="47" presetID="51" presetClass="entr" presetSubtype="0" fill="hold" grpId="0" nodeType="with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Effect transition="in" filter="fade">
                                      <p:cBhvr>
                                        <p:cTn id="49" dur="770" decel="100000"/>
                                        <p:tgtEl>
                                          <p:spTgt spid="8">
                                            <p:txEl>
                                              <p:pRg st="3" end="3"/>
                                            </p:txEl>
                                          </p:spTgt>
                                        </p:tgtEl>
                                      </p:cBhvr>
                                    </p:animEffect>
                                    <p:animScale>
                                      <p:cBhvr>
                                        <p:cTn id="50" dur="770" decel="100000"/>
                                        <p:tgtEl>
                                          <p:spTgt spid="8">
                                            <p:txEl>
                                              <p:pRg st="3" end="3"/>
                                            </p:txEl>
                                          </p:spTgt>
                                        </p:tgtEl>
                                      </p:cBhvr>
                                      <p:from x="10000" y="10000"/>
                                      <p:to x="200000" y="450000"/>
                                    </p:animScale>
                                    <p:animScale>
                                      <p:cBhvr>
                                        <p:cTn id="51" dur="1230" accel="100000" fill="hold">
                                          <p:stCondLst>
                                            <p:cond delay="770"/>
                                          </p:stCondLst>
                                        </p:cTn>
                                        <p:tgtEl>
                                          <p:spTgt spid="8">
                                            <p:txEl>
                                              <p:pRg st="3" end="3"/>
                                            </p:txEl>
                                          </p:spTgt>
                                        </p:tgtEl>
                                      </p:cBhvr>
                                      <p:from x="200000" y="450000"/>
                                      <p:to x="100000" y="100000"/>
                                    </p:animScale>
                                    <p:set>
                                      <p:cBhvr>
                                        <p:cTn id="52" dur="770" fill="hold"/>
                                        <p:tgtEl>
                                          <p:spTgt spid="8">
                                            <p:txEl>
                                              <p:pRg st="3" end="3"/>
                                            </p:txEl>
                                          </p:spTgt>
                                        </p:tgtEl>
                                        <p:attrNameLst>
                                          <p:attrName>ppt_x</p:attrName>
                                        </p:attrNameLst>
                                      </p:cBhvr>
                                      <p:to>
                                        <p:strVal val="(0.5)"/>
                                      </p:to>
                                    </p:set>
                                    <p:anim from="(0.5)" to="(#ppt_x)" calcmode="lin" valueType="num">
                                      <p:cBhvr>
                                        <p:cTn id="53" dur="1230" accel="100000" fill="hold">
                                          <p:stCondLst>
                                            <p:cond delay="770"/>
                                          </p:stCondLst>
                                        </p:cTn>
                                        <p:tgtEl>
                                          <p:spTgt spid="8">
                                            <p:txEl>
                                              <p:pRg st="3" end="3"/>
                                            </p:txEl>
                                          </p:spTgt>
                                        </p:tgtEl>
                                        <p:attrNameLst>
                                          <p:attrName>ppt_x</p:attrName>
                                        </p:attrNameLst>
                                      </p:cBhvr>
                                    </p:anim>
                                    <p:set>
                                      <p:cBhvr>
                                        <p:cTn id="54" dur="770" fill="hold"/>
                                        <p:tgtEl>
                                          <p:spTgt spid="8">
                                            <p:txEl>
                                              <p:pRg st="3" end="3"/>
                                            </p:txEl>
                                          </p:spTgt>
                                        </p:tgtEl>
                                        <p:attrNameLst>
                                          <p:attrName>ppt_y</p:attrName>
                                        </p:attrNameLst>
                                      </p:cBhvr>
                                      <p:to>
                                        <p:strVal val="(#ppt_y+0.4)"/>
                                      </p:to>
                                    </p:set>
                                    <p:anim from="(#ppt_y+0.4)" to="(#ppt_y)" calcmode="lin" valueType="num">
                                      <p:cBhvr>
                                        <p:cTn id="55" dur="1230" accel="100000" fill="hold">
                                          <p:stCondLst>
                                            <p:cond delay="770"/>
                                          </p:stCondLst>
                                        </p:cTn>
                                        <p:tgtEl>
                                          <p:spTgt spid="8">
                                            <p:txEl>
                                              <p:pRg st="3" end="3"/>
                                            </p:txEl>
                                          </p:spTgt>
                                        </p:tgtEl>
                                        <p:attrNameLst>
                                          <p:attrName>ppt_y</p:attrName>
                                        </p:attrNameLst>
                                      </p:cBhvr>
                                    </p:anim>
                                  </p:childTnLst>
                                </p:cTn>
                              </p:par>
                              <p:par>
                                <p:cTn id="56" presetID="51" presetClass="entr" presetSubtype="0" fill="hold" grpId="0" nodeType="withEffect">
                                  <p:stCondLst>
                                    <p:cond delay="0"/>
                                  </p:stCondLst>
                                  <p:childTnLst>
                                    <p:set>
                                      <p:cBhvr>
                                        <p:cTn id="57" dur="1" fill="hold">
                                          <p:stCondLst>
                                            <p:cond delay="0"/>
                                          </p:stCondLst>
                                        </p:cTn>
                                        <p:tgtEl>
                                          <p:spTgt spid="8">
                                            <p:txEl>
                                              <p:pRg st="4" end="4"/>
                                            </p:txEl>
                                          </p:spTgt>
                                        </p:tgtEl>
                                        <p:attrNameLst>
                                          <p:attrName>style.visibility</p:attrName>
                                        </p:attrNameLst>
                                      </p:cBhvr>
                                      <p:to>
                                        <p:strVal val="visible"/>
                                      </p:to>
                                    </p:set>
                                    <p:animEffect transition="in" filter="fade">
                                      <p:cBhvr>
                                        <p:cTn id="58" dur="770" decel="100000"/>
                                        <p:tgtEl>
                                          <p:spTgt spid="8">
                                            <p:txEl>
                                              <p:pRg st="4" end="4"/>
                                            </p:txEl>
                                          </p:spTgt>
                                        </p:tgtEl>
                                      </p:cBhvr>
                                    </p:animEffect>
                                    <p:animScale>
                                      <p:cBhvr>
                                        <p:cTn id="59" dur="770" decel="100000"/>
                                        <p:tgtEl>
                                          <p:spTgt spid="8">
                                            <p:txEl>
                                              <p:pRg st="4" end="4"/>
                                            </p:txEl>
                                          </p:spTgt>
                                        </p:tgtEl>
                                      </p:cBhvr>
                                      <p:from x="10000" y="10000"/>
                                      <p:to x="200000" y="450000"/>
                                    </p:animScale>
                                    <p:animScale>
                                      <p:cBhvr>
                                        <p:cTn id="60" dur="1230" accel="100000" fill="hold">
                                          <p:stCondLst>
                                            <p:cond delay="770"/>
                                          </p:stCondLst>
                                        </p:cTn>
                                        <p:tgtEl>
                                          <p:spTgt spid="8">
                                            <p:txEl>
                                              <p:pRg st="4" end="4"/>
                                            </p:txEl>
                                          </p:spTgt>
                                        </p:tgtEl>
                                      </p:cBhvr>
                                      <p:from x="200000" y="450000"/>
                                      <p:to x="100000" y="100000"/>
                                    </p:animScale>
                                    <p:set>
                                      <p:cBhvr>
                                        <p:cTn id="61" dur="770" fill="hold"/>
                                        <p:tgtEl>
                                          <p:spTgt spid="8">
                                            <p:txEl>
                                              <p:pRg st="4" end="4"/>
                                            </p:txEl>
                                          </p:spTgt>
                                        </p:tgtEl>
                                        <p:attrNameLst>
                                          <p:attrName>ppt_x</p:attrName>
                                        </p:attrNameLst>
                                      </p:cBhvr>
                                      <p:to>
                                        <p:strVal val="(0.5)"/>
                                      </p:to>
                                    </p:set>
                                    <p:anim from="(0.5)" to="(#ppt_x)" calcmode="lin" valueType="num">
                                      <p:cBhvr>
                                        <p:cTn id="62" dur="1230" accel="100000" fill="hold">
                                          <p:stCondLst>
                                            <p:cond delay="770"/>
                                          </p:stCondLst>
                                        </p:cTn>
                                        <p:tgtEl>
                                          <p:spTgt spid="8">
                                            <p:txEl>
                                              <p:pRg st="4" end="4"/>
                                            </p:txEl>
                                          </p:spTgt>
                                        </p:tgtEl>
                                        <p:attrNameLst>
                                          <p:attrName>ppt_x</p:attrName>
                                        </p:attrNameLst>
                                      </p:cBhvr>
                                    </p:anim>
                                    <p:set>
                                      <p:cBhvr>
                                        <p:cTn id="63" dur="770" fill="hold"/>
                                        <p:tgtEl>
                                          <p:spTgt spid="8">
                                            <p:txEl>
                                              <p:pRg st="4" end="4"/>
                                            </p:txEl>
                                          </p:spTgt>
                                        </p:tgtEl>
                                        <p:attrNameLst>
                                          <p:attrName>ppt_y</p:attrName>
                                        </p:attrNameLst>
                                      </p:cBhvr>
                                      <p:to>
                                        <p:strVal val="(#ppt_y+0.4)"/>
                                      </p:to>
                                    </p:set>
                                    <p:anim from="(#ppt_y+0.4)" to="(#ppt_y)" calcmode="lin" valueType="num">
                                      <p:cBhvr>
                                        <p:cTn id="64" dur="1230" accel="100000" fill="hold">
                                          <p:stCondLst>
                                            <p:cond delay="770"/>
                                          </p:stCondLst>
                                        </p:cTn>
                                        <p:tgtEl>
                                          <p:spTgt spid="8">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animBg="1">
        <p:tmplLst>
          <p:tmpl>
            <p:tnLst>
              <p:par>
                <p:cTn presetID="51"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770" decel="100000"/>
                        <p:tgtEl>
                          <p:spTgt spid="8"/>
                        </p:tgtEl>
                      </p:cBhvr>
                    </p:animEffect>
                    <p:animScale>
                      <p:cBhvr>
                        <p:cTn dur="770" decel="100000"/>
                        <p:tgtEl>
                          <p:spTgt spid="8"/>
                        </p:tgtEl>
                      </p:cBhvr>
                      <p:from x="10000" y="10000"/>
                      <p:to x="200000" y="450000"/>
                    </p:animScale>
                    <p:animScale>
                      <p:cBhvr>
                        <p:cTn dur="1230" accel="100000" fill="hold">
                          <p:stCondLst>
                            <p:cond delay="770"/>
                          </p:stCondLst>
                        </p:cTn>
                        <p:tgtEl>
                          <p:spTgt spid="8"/>
                        </p:tgtEl>
                      </p:cBhvr>
                      <p:from x="200000" y="450000"/>
                      <p:to x="100000" y="100000"/>
                    </p:animScale>
                    <p:set>
                      <p:cBhvr>
                        <p:cTn dur="770" fill="hold"/>
                        <p:tgtEl>
                          <p:spTgt spid="8"/>
                        </p:tgtEl>
                        <p:attrNameLst>
                          <p:attrName>ppt_x</p:attrName>
                        </p:attrNameLst>
                      </p:cBhvr>
                      <p:to>
                        <p:strVal val="(0.5)"/>
                      </p:to>
                    </p:set>
                    <p:anim from="(0.5)" to="(#ppt_x)" calcmode="lin" valueType="num">
                      <p:cBhvr>
                        <p:cTn dur="1230" accel="100000" fill="hold">
                          <p:stCondLst>
                            <p:cond delay="770"/>
                          </p:stCondLst>
                        </p:cTn>
                        <p:tgtEl>
                          <p:spTgt spid="8"/>
                        </p:tgtEl>
                        <p:attrNameLst>
                          <p:attrName>ppt_x</p:attrName>
                        </p:attrNameLst>
                      </p:cBhvr>
                    </p:anim>
                    <p:set>
                      <p:cBhvr>
                        <p:cTn dur="770" fill="hold"/>
                        <p:tgtEl>
                          <p:spTgt spid="8"/>
                        </p:tgtEl>
                        <p:attrNameLst>
                          <p:attrName>ppt_y</p:attrName>
                        </p:attrNameLst>
                      </p:cBhvr>
                      <p:to>
                        <p:strVal val="(#ppt_y+0.4)"/>
                      </p:to>
                    </p:set>
                    <p:anim from="(#ppt_y+0.4)" to="(#ppt_y)" calcmode="lin" valueType="num">
                      <p:cBhvr>
                        <p:cTn dur="1230" accel="100000" fill="hold">
                          <p:stCondLst>
                            <p:cond delay="770"/>
                          </p:stCondLst>
                        </p:cTn>
                        <p:tgtEl>
                          <p:spTgt spid="8"/>
                        </p:tgtEl>
                        <p:attrNameLst>
                          <p:attrName>ppt_y</p:attrName>
                        </p:attrNameLst>
                      </p:cBhvr>
                    </p:anim>
                  </p:childTnLst>
                </p:cTn>
              </p:par>
            </p:tnLst>
          </p:tmpl>
          <p:tmpl lvl="1">
            <p:tnLst>
              <p:par>
                <p:cTn presetID="5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770" decel="100000"/>
                        <p:tgtEl>
                          <p:spTgt spid="8"/>
                        </p:tgtEl>
                      </p:cBhvr>
                    </p:animEffect>
                    <p:animScale>
                      <p:cBhvr>
                        <p:cTn dur="770" decel="100000"/>
                        <p:tgtEl>
                          <p:spTgt spid="8"/>
                        </p:tgtEl>
                      </p:cBhvr>
                      <p:from x="10000" y="10000"/>
                      <p:to x="200000" y="450000"/>
                    </p:animScale>
                    <p:animScale>
                      <p:cBhvr>
                        <p:cTn dur="1230" accel="100000" fill="hold">
                          <p:stCondLst>
                            <p:cond delay="770"/>
                          </p:stCondLst>
                        </p:cTn>
                        <p:tgtEl>
                          <p:spTgt spid="8"/>
                        </p:tgtEl>
                      </p:cBhvr>
                      <p:from x="200000" y="450000"/>
                      <p:to x="100000" y="100000"/>
                    </p:animScale>
                    <p:set>
                      <p:cBhvr>
                        <p:cTn dur="770" fill="hold"/>
                        <p:tgtEl>
                          <p:spTgt spid="8"/>
                        </p:tgtEl>
                        <p:attrNameLst>
                          <p:attrName>ppt_x</p:attrName>
                        </p:attrNameLst>
                      </p:cBhvr>
                      <p:to>
                        <p:strVal val="(0.5)"/>
                      </p:to>
                    </p:set>
                    <p:anim from="(0.5)" to="(#ppt_x)" calcmode="lin" valueType="num">
                      <p:cBhvr>
                        <p:cTn dur="1230" accel="100000" fill="hold">
                          <p:stCondLst>
                            <p:cond delay="770"/>
                          </p:stCondLst>
                        </p:cTn>
                        <p:tgtEl>
                          <p:spTgt spid="8"/>
                        </p:tgtEl>
                        <p:attrNameLst>
                          <p:attrName>ppt_x</p:attrName>
                        </p:attrNameLst>
                      </p:cBhvr>
                    </p:anim>
                    <p:set>
                      <p:cBhvr>
                        <p:cTn dur="770" fill="hold"/>
                        <p:tgtEl>
                          <p:spTgt spid="8"/>
                        </p:tgtEl>
                        <p:attrNameLst>
                          <p:attrName>ppt_y</p:attrName>
                        </p:attrNameLst>
                      </p:cBhvr>
                      <p:to>
                        <p:strVal val="(#ppt_y+0.4)"/>
                      </p:to>
                    </p:set>
                    <p:anim from="(#ppt_y+0.4)" to="(#ppt_y)" calcmode="lin" valueType="num">
                      <p:cBhvr>
                        <p:cTn dur="1230" accel="100000" fill="hold">
                          <p:stCondLst>
                            <p:cond delay="770"/>
                          </p:stCondLst>
                        </p:cTn>
                        <p:tgtEl>
                          <p:spTgt spid="8"/>
                        </p:tgtEl>
                        <p:attrNameLst>
                          <p:attrName>ppt_y</p:attrName>
                        </p:attrNameLst>
                      </p:cBhvr>
                    </p:anim>
                  </p:childTnLst>
                </p:cTn>
              </p:par>
            </p:tnLst>
          </p:tmpl>
          <p:tmpl lvl="2">
            <p:tnLst>
              <p:par>
                <p:cTn presetID="5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770" decel="100000"/>
                        <p:tgtEl>
                          <p:spTgt spid="8"/>
                        </p:tgtEl>
                      </p:cBhvr>
                    </p:animEffect>
                    <p:animScale>
                      <p:cBhvr>
                        <p:cTn dur="770" decel="100000"/>
                        <p:tgtEl>
                          <p:spTgt spid="8"/>
                        </p:tgtEl>
                      </p:cBhvr>
                      <p:from x="10000" y="10000"/>
                      <p:to x="200000" y="450000"/>
                    </p:animScale>
                    <p:animScale>
                      <p:cBhvr>
                        <p:cTn dur="1230" accel="100000" fill="hold">
                          <p:stCondLst>
                            <p:cond delay="770"/>
                          </p:stCondLst>
                        </p:cTn>
                        <p:tgtEl>
                          <p:spTgt spid="8"/>
                        </p:tgtEl>
                      </p:cBhvr>
                      <p:from x="200000" y="450000"/>
                      <p:to x="100000" y="100000"/>
                    </p:animScale>
                    <p:set>
                      <p:cBhvr>
                        <p:cTn dur="770" fill="hold"/>
                        <p:tgtEl>
                          <p:spTgt spid="8"/>
                        </p:tgtEl>
                        <p:attrNameLst>
                          <p:attrName>ppt_x</p:attrName>
                        </p:attrNameLst>
                      </p:cBhvr>
                      <p:to>
                        <p:strVal val="(0.5)"/>
                      </p:to>
                    </p:set>
                    <p:anim from="(0.5)" to="(#ppt_x)" calcmode="lin" valueType="num">
                      <p:cBhvr>
                        <p:cTn dur="1230" accel="100000" fill="hold">
                          <p:stCondLst>
                            <p:cond delay="770"/>
                          </p:stCondLst>
                        </p:cTn>
                        <p:tgtEl>
                          <p:spTgt spid="8"/>
                        </p:tgtEl>
                        <p:attrNameLst>
                          <p:attrName>ppt_x</p:attrName>
                        </p:attrNameLst>
                      </p:cBhvr>
                    </p:anim>
                    <p:set>
                      <p:cBhvr>
                        <p:cTn dur="770" fill="hold"/>
                        <p:tgtEl>
                          <p:spTgt spid="8"/>
                        </p:tgtEl>
                        <p:attrNameLst>
                          <p:attrName>ppt_y</p:attrName>
                        </p:attrNameLst>
                      </p:cBhvr>
                      <p:to>
                        <p:strVal val="(#ppt_y+0.4)"/>
                      </p:to>
                    </p:set>
                    <p:anim from="(#ppt_y+0.4)" to="(#ppt_y)" calcmode="lin" valueType="num">
                      <p:cBhvr>
                        <p:cTn dur="1230" accel="100000" fill="hold">
                          <p:stCondLst>
                            <p:cond delay="770"/>
                          </p:stCondLst>
                        </p:cTn>
                        <p:tgtEl>
                          <p:spTgt spid="8"/>
                        </p:tgtEl>
                        <p:attrNameLst>
                          <p:attrName>ppt_y</p:attrName>
                        </p:attrNameLst>
                      </p:cBhvr>
                    </p:anim>
                  </p:childTnLst>
                </p:cTn>
              </p:par>
            </p:tnLst>
          </p:tmpl>
          <p:tmpl lvl="3">
            <p:tnLst>
              <p:par>
                <p:cTn presetID="5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770" decel="100000"/>
                        <p:tgtEl>
                          <p:spTgt spid="8"/>
                        </p:tgtEl>
                      </p:cBhvr>
                    </p:animEffect>
                    <p:animScale>
                      <p:cBhvr>
                        <p:cTn dur="770" decel="100000"/>
                        <p:tgtEl>
                          <p:spTgt spid="8"/>
                        </p:tgtEl>
                      </p:cBhvr>
                      <p:from x="10000" y="10000"/>
                      <p:to x="200000" y="450000"/>
                    </p:animScale>
                    <p:animScale>
                      <p:cBhvr>
                        <p:cTn dur="1230" accel="100000" fill="hold">
                          <p:stCondLst>
                            <p:cond delay="770"/>
                          </p:stCondLst>
                        </p:cTn>
                        <p:tgtEl>
                          <p:spTgt spid="8"/>
                        </p:tgtEl>
                      </p:cBhvr>
                      <p:from x="200000" y="450000"/>
                      <p:to x="100000" y="100000"/>
                    </p:animScale>
                    <p:set>
                      <p:cBhvr>
                        <p:cTn dur="770" fill="hold"/>
                        <p:tgtEl>
                          <p:spTgt spid="8"/>
                        </p:tgtEl>
                        <p:attrNameLst>
                          <p:attrName>ppt_x</p:attrName>
                        </p:attrNameLst>
                      </p:cBhvr>
                      <p:to>
                        <p:strVal val="(0.5)"/>
                      </p:to>
                    </p:set>
                    <p:anim from="(0.5)" to="(#ppt_x)" calcmode="lin" valueType="num">
                      <p:cBhvr>
                        <p:cTn dur="1230" accel="100000" fill="hold">
                          <p:stCondLst>
                            <p:cond delay="770"/>
                          </p:stCondLst>
                        </p:cTn>
                        <p:tgtEl>
                          <p:spTgt spid="8"/>
                        </p:tgtEl>
                        <p:attrNameLst>
                          <p:attrName>ppt_x</p:attrName>
                        </p:attrNameLst>
                      </p:cBhvr>
                    </p:anim>
                    <p:set>
                      <p:cBhvr>
                        <p:cTn dur="770" fill="hold"/>
                        <p:tgtEl>
                          <p:spTgt spid="8"/>
                        </p:tgtEl>
                        <p:attrNameLst>
                          <p:attrName>ppt_y</p:attrName>
                        </p:attrNameLst>
                      </p:cBhvr>
                      <p:to>
                        <p:strVal val="(#ppt_y+0.4)"/>
                      </p:to>
                    </p:set>
                    <p:anim from="(#ppt_y+0.4)" to="(#ppt_y)" calcmode="lin" valueType="num">
                      <p:cBhvr>
                        <p:cTn dur="1230" accel="100000" fill="hold">
                          <p:stCondLst>
                            <p:cond delay="770"/>
                          </p:stCondLst>
                        </p:cTn>
                        <p:tgtEl>
                          <p:spTgt spid="8"/>
                        </p:tgtEl>
                        <p:attrNameLst>
                          <p:attrName>ppt_y</p:attrName>
                        </p:attrNameLst>
                      </p:cBhvr>
                    </p:anim>
                  </p:childTnLst>
                </p:cTn>
              </p:par>
            </p:tnLst>
          </p:tmpl>
          <p:tmpl lvl="4">
            <p:tnLst>
              <p:par>
                <p:cTn presetID="5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770" decel="100000"/>
                        <p:tgtEl>
                          <p:spTgt spid="8"/>
                        </p:tgtEl>
                      </p:cBhvr>
                    </p:animEffect>
                    <p:animScale>
                      <p:cBhvr>
                        <p:cTn dur="770" decel="100000"/>
                        <p:tgtEl>
                          <p:spTgt spid="8"/>
                        </p:tgtEl>
                      </p:cBhvr>
                      <p:from x="10000" y="10000"/>
                      <p:to x="200000" y="450000"/>
                    </p:animScale>
                    <p:animScale>
                      <p:cBhvr>
                        <p:cTn dur="1230" accel="100000" fill="hold">
                          <p:stCondLst>
                            <p:cond delay="770"/>
                          </p:stCondLst>
                        </p:cTn>
                        <p:tgtEl>
                          <p:spTgt spid="8"/>
                        </p:tgtEl>
                      </p:cBhvr>
                      <p:from x="200000" y="450000"/>
                      <p:to x="100000" y="100000"/>
                    </p:animScale>
                    <p:set>
                      <p:cBhvr>
                        <p:cTn dur="770" fill="hold"/>
                        <p:tgtEl>
                          <p:spTgt spid="8"/>
                        </p:tgtEl>
                        <p:attrNameLst>
                          <p:attrName>ppt_x</p:attrName>
                        </p:attrNameLst>
                      </p:cBhvr>
                      <p:to>
                        <p:strVal val="(0.5)"/>
                      </p:to>
                    </p:set>
                    <p:anim from="(0.5)" to="(#ppt_x)" calcmode="lin" valueType="num">
                      <p:cBhvr>
                        <p:cTn dur="1230" accel="100000" fill="hold">
                          <p:stCondLst>
                            <p:cond delay="770"/>
                          </p:stCondLst>
                        </p:cTn>
                        <p:tgtEl>
                          <p:spTgt spid="8"/>
                        </p:tgtEl>
                        <p:attrNameLst>
                          <p:attrName>ppt_x</p:attrName>
                        </p:attrNameLst>
                      </p:cBhvr>
                    </p:anim>
                    <p:set>
                      <p:cBhvr>
                        <p:cTn dur="770" fill="hold"/>
                        <p:tgtEl>
                          <p:spTgt spid="8"/>
                        </p:tgtEl>
                        <p:attrNameLst>
                          <p:attrName>ppt_y</p:attrName>
                        </p:attrNameLst>
                      </p:cBhvr>
                      <p:to>
                        <p:strVal val="(#ppt_y+0.4)"/>
                      </p:to>
                    </p:set>
                    <p:anim from="(#ppt_y+0.4)" to="(#ppt_y)" calcmode="lin" valueType="num">
                      <p:cBhvr>
                        <p:cTn dur="1230" accel="100000" fill="hold">
                          <p:stCondLst>
                            <p:cond delay="770"/>
                          </p:stCondLst>
                        </p:cTn>
                        <p:tgtEl>
                          <p:spTgt spid="8"/>
                        </p:tgtEl>
                        <p:attrNameLst>
                          <p:attrName>ppt_y</p:attrName>
                        </p:attrNameLst>
                      </p:cBhvr>
                    </p:anim>
                  </p:childTnLst>
                </p:cTn>
              </p:par>
            </p:tnLst>
          </p:tmpl>
          <p:tmpl lvl="5">
            <p:tnLst>
              <p:par>
                <p:cTn presetID="5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770" decel="100000"/>
                        <p:tgtEl>
                          <p:spTgt spid="8"/>
                        </p:tgtEl>
                      </p:cBhvr>
                    </p:animEffect>
                    <p:animScale>
                      <p:cBhvr>
                        <p:cTn dur="770" decel="100000"/>
                        <p:tgtEl>
                          <p:spTgt spid="8"/>
                        </p:tgtEl>
                      </p:cBhvr>
                      <p:from x="10000" y="10000"/>
                      <p:to x="200000" y="450000"/>
                    </p:animScale>
                    <p:animScale>
                      <p:cBhvr>
                        <p:cTn dur="1230" accel="100000" fill="hold">
                          <p:stCondLst>
                            <p:cond delay="770"/>
                          </p:stCondLst>
                        </p:cTn>
                        <p:tgtEl>
                          <p:spTgt spid="8"/>
                        </p:tgtEl>
                      </p:cBhvr>
                      <p:from x="200000" y="450000"/>
                      <p:to x="100000" y="100000"/>
                    </p:animScale>
                    <p:set>
                      <p:cBhvr>
                        <p:cTn dur="770" fill="hold"/>
                        <p:tgtEl>
                          <p:spTgt spid="8"/>
                        </p:tgtEl>
                        <p:attrNameLst>
                          <p:attrName>ppt_x</p:attrName>
                        </p:attrNameLst>
                      </p:cBhvr>
                      <p:to>
                        <p:strVal val="(0.5)"/>
                      </p:to>
                    </p:set>
                    <p:anim from="(0.5)" to="(#ppt_x)" calcmode="lin" valueType="num">
                      <p:cBhvr>
                        <p:cTn dur="1230" accel="100000" fill="hold">
                          <p:stCondLst>
                            <p:cond delay="770"/>
                          </p:stCondLst>
                        </p:cTn>
                        <p:tgtEl>
                          <p:spTgt spid="8"/>
                        </p:tgtEl>
                        <p:attrNameLst>
                          <p:attrName>ppt_x</p:attrName>
                        </p:attrNameLst>
                      </p:cBhvr>
                    </p:anim>
                    <p:set>
                      <p:cBhvr>
                        <p:cTn dur="770" fill="hold"/>
                        <p:tgtEl>
                          <p:spTgt spid="8"/>
                        </p:tgtEl>
                        <p:attrNameLst>
                          <p:attrName>ppt_y</p:attrName>
                        </p:attrNameLst>
                      </p:cBhvr>
                      <p:to>
                        <p:strVal val="(#ppt_y+0.4)"/>
                      </p:to>
                    </p:set>
                    <p:anim from="(#ppt_y+0.4)" to="(#ppt_y)" calcmode="lin" valueType="num">
                      <p:cBhvr>
                        <p:cTn dur="1230" accel="100000" fill="hold">
                          <p:stCondLst>
                            <p:cond delay="770"/>
                          </p:stCondLst>
                        </p:cTn>
                        <p:tgtEl>
                          <p:spTgt spid="8"/>
                        </p:tgtEl>
                        <p:attrNameLst>
                          <p:attrName>ppt_y</p:attrName>
                        </p:attrNameLst>
                      </p:cBhvr>
                    </p:anim>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0E45BF85-9EFB-4285-A90E-3C733C152DE3}" type="datetime1">
              <a:rPr lang="en-US" smtClean="0"/>
              <a:pPr>
                <a:defRPr/>
              </a:pPr>
              <a:t>11/10/2008</a:t>
            </a:fld>
            <a:endParaRPr lang="en-US"/>
          </a:p>
        </p:txBody>
      </p:sp>
      <p:sp>
        <p:nvSpPr>
          <p:cNvPr id="6" name="Slide Number Placeholder 5"/>
          <p:cNvSpPr>
            <a:spLocks noGrp="1"/>
          </p:cNvSpPr>
          <p:nvPr>
            <p:ph type="sldNum" sz="quarter" idx="11"/>
          </p:nvPr>
        </p:nvSpPr>
        <p:spPr/>
        <p:txBody>
          <a:bodyPr/>
          <a:lstStyle>
            <a:lvl1pPr>
              <a:defRPr/>
            </a:lvl1pPr>
          </a:lstStyle>
          <a:p>
            <a:pPr>
              <a:defRPr/>
            </a:pPr>
            <a:fld id="{9392EA54-D3C5-445B-9B7C-38D5D8E65F91}" type="slidenum">
              <a:rPr lang="en-US" smtClean="0"/>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B16A6CD-A250-4290-9A98-9D81488D8AEF}" type="datetime1">
              <a:rPr lang="en-US" smtClean="0"/>
              <a:pPr>
                <a:defRPr/>
              </a:pPr>
              <a:t>11/10/2008</a:t>
            </a:fld>
            <a:endParaRPr lang="en-US"/>
          </a:p>
        </p:txBody>
      </p:sp>
      <p:sp>
        <p:nvSpPr>
          <p:cNvPr id="4" name="Slide Number Placeholder 3"/>
          <p:cNvSpPr>
            <a:spLocks noGrp="1"/>
          </p:cNvSpPr>
          <p:nvPr>
            <p:ph type="sldNum" sz="quarter" idx="11"/>
          </p:nvPr>
        </p:nvSpPr>
        <p:spPr/>
        <p:txBody>
          <a:bodyPr/>
          <a:lstStyle>
            <a:lvl1pPr>
              <a:defRPr/>
            </a:lvl1pPr>
          </a:lstStyle>
          <a:p>
            <a:pPr>
              <a:defRPr/>
            </a:pPr>
            <a:fld id="{2E2E2EF4-D242-42BF-B939-00E53C7A74C8}" type="slidenum">
              <a:rPr lang="en-US" smtClean="0"/>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7007E36-5EAE-4CD0-8B83-E2F432163E7B}" type="datetime1">
              <a:rPr lang="en-US" smtClean="0"/>
              <a:pPr>
                <a:defRPr/>
              </a:pPr>
              <a:t>11/10/2008</a:t>
            </a:fld>
            <a:endParaRPr lang="en-US"/>
          </a:p>
        </p:txBody>
      </p:sp>
      <p:sp>
        <p:nvSpPr>
          <p:cNvPr id="3" name="Slide Number Placeholder 2"/>
          <p:cNvSpPr>
            <a:spLocks noGrp="1"/>
          </p:cNvSpPr>
          <p:nvPr>
            <p:ph type="sldNum" sz="quarter" idx="11"/>
          </p:nvPr>
        </p:nvSpPr>
        <p:spPr/>
        <p:txBody>
          <a:bodyPr/>
          <a:lstStyle>
            <a:lvl1pPr>
              <a:defRPr/>
            </a:lvl1pPr>
          </a:lstStyle>
          <a:p>
            <a:pPr>
              <a:defRPr/>
            </a:pPr>
            <a:fld id="{21206B41-5E11-4D9D-9650-6888356252BE}" type="slidenum">
              <a:rPr lang="en-US" smtClean="0"/>
              <a:pPr>
                <a:defRPr/>
              </a:pPr>
              <a:t>‹#›</a:t>
            </a:fld>
            <a:endParaRPr lang="en-US"/>
          </a:p>
        </p:txBody>
      </p:sp>
      <p:sp>
        <p:nvSpPr>
          <p:cNvPr id="4" name="Footer Placeholder 3"/>
          <p:cNvSpPr>
            <a:spLocks noGrp="1"/>
          </p:cNvSpPr>
          <p:nvPr>
            <p:ph type="ftr" sz="quarter" idx="12"/>
          </p:nvPr>
        </p:nvSpPr>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D2D43DD-F2CA-4677-914E-A1337C48FC78}" type="datetime1">
              <a:rPr lang="en-US" smtClean="0"/>
              <a:pPr>
                <a:defRPr/>
              </a:pPr>
              <a:t>11/10/2008</a:t>
            </a:fld>
            <a:endParaRPr lang="en-US"/>
          </a:p>
        </p:txBody>
      </p:sp>
      <p:sp>
        <p:nvSpPr>
          <p:cNvPr id="6" name="Slide Number Placeholder 5"/>
          <p:cNvSpPr>
            <a:spLocks noGrp="1"/>
          </p:cNvSpPr>
          <p:nvPr>
            <p:ph type="sldNum" sz="quarter" idx="11"/>
          </p:nvPr>
        </p:nvSpPr>
        <p:spPr/>
        <p:txBody>
          <a:bodyPr/>
          <a:lstStyle>
            <a:lvl1pPr>
              <a:defRPr/>
            </a:lvl1pPr>
          </a:lstStyle>
          <a:p>
            <a:pPr>
              <a:defRPr/>
            </a:pPr>
            <a:fld id="{5850AD08-4520-4D0C-848A-B995CCC498BF}" type="slidenum">
              <a:rPr lang="en-US" smtClean="0"/>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smtClean="0"/>
              <a:t>Chapter 18. Writing Formal Reports</a:t>
            </a:r>
            <a:endParaRPr lang="en-US"/>
          </a:p>
        </p:txBody>
      </p:sp>
      <p:sp>
        <p:nvSpPr>
          <p:cNvPr id="8"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D18DBF9-AC46-4BCE-B187-993BDBB401CF}" type="datetime1">
              <a:rPr lang="en-US" smtClean="0"/>
              <a:pPr>
                <a:defRPr/>
              </a:pPr>
              <a:t>11/10/2008</a:t>
            </a:fld>
            <a:endParaRPr lang="en-US"/>
          </a:p>
        </p:txBody>
      </p:sp>
      <p:sp>
        <p:nvSpPr>
          <p:cNvPr id="6" name="Slide Number Placeholder 5"/>
          <p:cNvSpPr>
            <a:spLocks noGrp="1"/>
          </p:cNvSpPr>
          <p:nvPr>
            <p:ph type="sldNum" sz="quarter" idx="11"/>
          </p:nvPr>
        </p:nvSpPr>
        <p:spPr/>
        <p:txBody>
          <a:bodyPr/>
          <a:lstStyle>
            <a:lvl1pPr>
              <a:defRPr/>
            </a:lvl1pPr>
          </a:lstStyle>
          <a:p>
            <a:pPr>
              <a:defRPr/>
            </a:pPr>
            <a:fld id="{6E1CB604-6460-47FE-8FDD-EDD680A48A26}" type="slidenum">
              <a:rPr lang="en-US" smtClean="0"/>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FA4299-3A8B-4199-AB18-613BD308F79B}" type="datetime1">
              <a:rPr lang="en-US" smtClean="0"/>
              <a:pPr>
                <a:defRPr/>
              </a:pPr>
              <a:t>11/10/2008</a:t>
            </a:fld>
            <a:endParaRPr lang="en-US"/>
          </a:p>
        </p:txBody>
      </p:sp>
      <p:sp>
        <p:nvSpPr>
          <p:cNvPr id="5" name="Slide Number Placeholder 4"/>
          <p:cNvSpPr>
            <a:spLocks noGrp="1"/>
          </p:cNvSpPr>
          <p:nvPr>
            <p:ph type="sldNum" sz="quarter" idx="11"/>
          </p:nvPr>
        </p:nvSpPr>
        <p:spPr/>
        <p:txBody>
          <a:bodyPr/>
          <a:lstStyle>
            <a:lvl1pPr>
              <a:defRPr/>
            </a:lvl1pPr>
          </a:lstStyle>
          <a:p>
            <a:pPr>
              <a:defRPr/>
            </a:pPr>
            <a:fld id="{60C69FF4-E98C-49DE-9755-09F3EBE1A36C}" type="slidenum">
              <a:rPr lang="en-US" smtClean="0"/>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24272" name="Rectangle 16"/>
          <p:cNvSpPr>
            <a:spLocks noChangeArrowheads="1"/>
          </p:cNvSpPr>
          <p:nvPr/>
        </p:nvSpPr>
        <p:spPr bwMode="auto">
          <a:xfrm>
            <a:off x="0" y="0"/>
            <a:ext cx="1524000" cy="6858000"/>
          </a:xfrm>
          <a:prstGeom prst="rect">
            <a:avLst/>
          </a:prstGeom>
          <a:gradFill flip="none" rotWithShape="1">
            <a:gsLst>
              <a:gs pos="0">
                <a:srgbClr val="990000">
                  <a:alpha val="84000"/>
                </a:srgbClr>
              </a:gs>
              <a:gs pos="50000">
                <a:srgbClr val="990000">
                  <a:alpha val="27000"/>
                </a:srgbClr>
              </a:gs>
              <a:gs pos="100000">
                <a:srgbClr val="E3E3B6">
                  <a:alpha val="0"/>
                </a:srgbClr>
              </a:gs>
            </a:gsLst>
            <a:lin ang="0" scaled="1"/>
            <a:tileRect/>
          </a:gradFill>
          <a:ln w="25400" algn="ctr">
            <a:noFill/>
            <a:miter lim="800000"/>
            <a:headEnd/>
            <a:tailEnd/>
          </a:ln>
          <a:effectLst/>
        </p:spPr>
        <p:txBody>
          <a:bodyPr wrap="none" lIns="91432" tIns="45716" rIns="91432" bIns="45716" anchor="ctr"/>
          <a:lstStyle/>
          <a:p>
            <a:endParaRPr lang="en-US"/>
          </a:p>
        </p:txBody>
      </p:sp>
      <p:grpSp>
        <p:nvGrpSpPr>
          <p:cNvPr id="2" name="Group 4"/>
          <p:cNvGrpSpPr>
            <a:grpSpLocks/>
          </p:cNvGrpSpPr>
          <p:nvPr/>
        </p:nvGrpSpPr>
        <p:grpSpPr bwMode="auto">
          <a:xfrm>
            <a:off x="2743200" y="2128837"/>
            <a:ext cx="6392863" cy="4721225"/>
            <a:chOff x="1728" y="1341"/>
            <a:chExt cx="4027" cy="2974"/>
          </a:xfrm>
        </p:grpSpPr>
        <p:grpSp>
          <p:nvGrpSpPr>
            <p:cNvPr id="3" name="Group 5"/>
            <p:cNvGrpSpPr>
              <a:grpSpLocks/>
            </p:cNvGrpSpPr>
            <p:nvPr userDrawn="1"/>
          </p:nvGrpSpPr>
          <p:grpSpPr bwMode="auto">
            <a:xfrm>
              <a:off x="1728" y="2230"/>
              <a:ext cx="4027" cy="2085"/>
              <a:chOff x="1728" y="2230"/>
              <a:chExt cx="4027" cy="2085"/>
            </a:xfrm>
          </p:grpSpPr>
          <p:sp>
            <p:nvSpPr>
              <p:cNvPr id="224262" name="Freeform 6"/>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4263" name="Freeform 7"/>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4264" name="Freeform 8"/>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4265" name="Freeform 9"/>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4266" name="Freeform 10"/>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4267" name="Freeform 11"/>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4258" name="Rectangle 2"/>
          <p:cNvSpPr>
            <a:spLocks noGrp="1" noChangeArrowheads="1"/>
          </p:cNvSpPr>
          <p:nvPr>
            <p:ph type="dt" sz="half" idx="2"/>
          </p:nvPr>
        </p:nvSpPr>
        <p:spPr bwMode="auto">
          <a:xfrm>
            <a:off x="457200" y="6476999"/>
            <a:ext cx="2133600" cy="250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effectLst/>
              </a:defRPr>
            </a:lvl1pPr>
          </a:lstStyle>
          <a:p>
            <a:pPr>
              <a:defRPr/>
            </a:pPr>
            <a:fld id="{8E8CAD7B-E7B2-4C63-B325-126AA8FDBC12}" type="datetime1">
              <a:rPr lang="en-US" smtClean="0"/>
              <a:pPr>
                <a:defRPr/>
              </a:pPr>
              <a:t>11/10/2008</a:t>
            </a:fld>
            <a:endParaRPr lang="en-US"/>
          </a:p>
        </p:txBody>
      </p:sp>
      <p:sp>
        <p:nvSpPr>
          <p:cNvPr id="224259" name="Rectangle 3"/>
          <p:cNvSpPr>
            <a:spLocks noGrp="1" noChangeArrowheads="1"/>
          </p:cNvSpPr>
          <p:nvPr>
            <p:ph type="sldNum" sz="quarter" idx="4"/>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effectLst/>
              </a:defRPr>
            </a:lvl1pPr>
          </a:lstStyle>
          <a:p>
            <a:pPr>
              <a:defRPr/>
            </a:pPr>
            <a:fld id="{09552C9D-56FC-4E06-8844-13C890BF6C8C}" type="slidenum">
              <a:rPr lang="en-US" smtClean="0"/>
              <a:pPr>
                <a:defRPr/>
              </a:pPr>
              <a:t>‹#›</a:t>
            </a:fld>
            <a:endParaRPr lang="en-US"/>
          </a:p>
        </p:txBody>
      </p:sp>
      <p:sp>
        <p:nvSpPr>
          <p:cNvPr id="224270" name="Rectangle 14"/>
          <p:cNvSpPr>
            <a:spLocks noGrp="1" noChangeArrowheads="1"/>
          </p:cNvSpPr>
          <p:nvPr>
            <p:ph type="ftr" sz="quarter" idx="3"/>
          </p:nvPr>
        </p:nvSpPr>
        <p:spPr bwMode="auto">
          <a:xfrm>
            <a:off x="2667000" y="6477000"/>
            <a:ext cx="38100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solidFill>
                  <a:schemeClr val="tx1"/>
                </a:solidFill>
                <a:effectLst/>
              </a:defRPr>
            </a:lvl1pPr>
          </a:lstStyle>
          <a:p>
            <a:pPr>
              <a:defRPr/>
            </a:pPr>
            <a:r>
              <a:rPr lang="en-US" smtClean="0"/>
              <a:t>Chapter 18. Writing Formal Reports</a:t>
            </a:r>
            <a:endParaRPr lang="en-US"/>
          </a:p>
        </p:txBody>
      </p:sp>
      <p:sp>
        <p:nvSpPr>
          <p:cNvPr id="224273" name="AutoShape 17"/>
          <p:cNvSpPr>
            <a:spLocks noChangeArrowheads="1"/>
          </p:cNvSpPr>
          <p:nvPr/>
        </p:nvSpPr>
        <p:spPr bwMode="auto">
          <a:xfrm>
            <a:off x="152400" y="228600"/>
            <a:ext cx="8839200" cy="914400"/>
          </a:xfrm>
          <a:prstGeom prst="plaque">
            <a:avLst>
              <a:gd name="adj" fmla="val 16667"/>
            </a:avLst>
          </a:prstGeom>
          <a:solidFill>
            <a:srgbClr val="333333"/>
          </a:solidFill>
          <a:ln w="25400">
            <a:solidFill>
              <a:srgbClr val="000000"/>
            </a:solidFill>
            <a:miter lim="800000"/>
            <a:headEnd/>
            <a:tailEnd/>
          </a:ln>
          <a:effectLst/>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000000"/>
                </a:outerShdw>
              </a:effectLst>
            </a:endParaRPr>
          </a:p>
        </p:txBody>
      </p:sp>
      <p:sp>
        <p:nvSpPr>
          <p:cNvPr id="224274" name="Line 18"/>
          <p:cNvSpPr>
            <a:spLocks noChangeShapeType="1"/>
          </p:cNvSpPr>
          <p:nvPr/>
        </p:nvSpPr>
        <p:spPr bwMode="auto">
          <a:xfrm>
            <a:off x="152400" y="1295400"/>
            <a:ext cx="8686800" cy="0"/>
          </a:xfrm>
          <a:prstGeom prst="line">
            <a:avLst/>
          </a:prstGeom>
          <a:noFill/>
          <a:ln w="76200" cmpd="tri">
            <a:solidFill>
              <a:srgbClr val="CC3300"/>
            </a:solidFill>
            <a:round/>
            <a:headEnd type="oval" w="sm" len="sm"/>
            <a:tailEnd type="stealth" w="med" len="med"/>
          </a:ln>
          <a:effectLst/>
        </p:spPr>
        <p:txBody>
          <a:bodyPr/>
          <a:lstStyle/>
          <a:p>
            <a:endParaRPr lang="en-US"/>
          </a:p>
        </p:txBody>
      </p:sp>
      <p:sp>
        <p:nvSpPr>
          <p:cNvPr id="224275" name="AutoShape 19"/>
          <p:cNvSpPr>
            <a:spLocks noChangeArrowheads="1"/>
          </p:cNvSpPr>
          <p:nvPr/>
        </p:nvSpPr>
        <p:spPr bwMode="auto">
          <a:xfrm>
            <a:off x="152400" y="152400"/>
            <a:ext cx="8763000" cy="914400"/>
          </a:xfrm>
          <a:prstGeom prst="plaque">
            <a:avLst>
              <a:gd name="adj" fmla="val 16667"/>
            </a:avLst>
          </a:prstGeom>
          <a:blipFill dpi="0" rotWithShape="1">
            <a:blip r:embed="rId13"/>
            <a:srcRect/>
            <a:tile tx="0" ty="0" sx="100000" sy="100000" flip="none" algn="tl"/>
          </a:blipFill>
          <a:ln w="25400">
            <a:solidFill>
              <a:srgbClr val="808080"/>
            </a:solidFill>
            <a:miter lim="800000"/>
            <a:headEnd/>
            <a:tailEnd/>
          </a:ln>
          <a:effectLst/>
          <a:scene3d>
            <a:camera prst="orthographicFront"/>
            <a:lightRig rig="threePt" dir="t"/>
          </a:scene3d>
          <a:sp3d>
            <a:bevelT w="114300" prst="artDeco"/>
          </a:sp3d>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C0C0C0"/>
                </a:outerShdw>
              </a:effectLst>
            </a:endParaRPr>
          </a:p>
        </p:txBody>
      </p:sp>
      <p:sp>
        <p:nvSpPr>
          <p:cNvPr id="224276" name="Rectangle 20"/>
          <p:cNvSpPr>
            <a:spLocks noGrp="1" noChangeArrowheads="1"/>
          </p:cNvSpPr>
          <p:nvPr>
            <p:ph type="title"/>
          </p:nvPr>
        </p:nvSpPr>
        <p:spPr bwMode="auto">
          <a:xfrm>
            <a:off x="2438400" y="152400"/>
            <a:ext cx="6477000" cy="914400"/>
          </a:xfrm>
          <a:prstGeom prst="rect">
            <a:avLst/>
          </a:prstGeom>
          <a:noFill/>
          <a:ln w="9525">
            <a:noFill/>
            <a:miter lim="800000"/>
            <a:headEnd/>
            <a:tailEnd/>
          </a:ln>
          <a:effectLst>
            <a:outerShdw blurRad="50800" dist="38100" dir="8100000" algn="tr" rotWithShape="0">
              <a:prstClr val="black">
                <a:alpha val="40000"/>
              </a:prstClr>
            </a:outerShdw>
          </a:effectLst>
        </p:spPr>
        <p:txBody>
          <a:bodyPr vert="horz" wrap="square" lIns="91432" tIns="45716" rIns="91432" bIns="45716" numCol="1" anchor="ctr" anchorCtr="0" compatLnSpc="1">
            <a:prstTxWarp prst="textNoShape">
              <a:avLst/>
            </a:prstTxWarp>
            <a:normAutofit/>
          </a:bodyPr>
          <a:lstStyle/>
          <a:p>
            <a:pPr lvl="0"/>
            <a:r>
              <a:rPr lang="en-US" smtClean="0"/>
              <a:t>Click to edit Master title style</a:t>
            </a:r>
            <a:endParaRPr lang="en-US" dirty="0" smtClean="0"/>
          </a:p>
        </p:txBody>
      </p:sp>
      <p:sp>
        <p:nvSpPr>
          <p:cNvPr id="224278" name="Rectangle 22"/>
          <p:cNvSpPr>
            <a:spLocks noGrp="1" noChangeArrowheads="1"/>
          </p:cNvSpPr>
          <p:nvPr>
            <p:ph type="body" idx="1"/>
          </p:nvPr>
        </p:nvSpPr>
        <p:spPr bwMode="auto">
          <a:xfrm>
            <a:off x="381000" y="1371600"/>
            <a:ext cx="8382000" cy="5029200"/>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27" name="Picture 3"/>
          <p:cNvPicPr>
            <a:picLocks noChangeAspect="1" noChangeArrowheads="1"/>
          </p:cNvPicPr>
          <p:nvPr/>
        </p:nvPicPr>
        <p:blipFill>
          <a:blip r:embed="rId14" cstate="print">
            <a:clrChange>
              <a:clrFrom>
                <a:srgbClr val="B36600"/>
              </a:clrFrom>
              <a:clrTo>
                <a:srgbClr val="B36600">
                  <a:alpha val="0"/>
                </a:srgbClr>
              </a:clrTo>
            </a:clrChange>
          </a:blip>
          <a:srcRect/>
          <a:stretch>
            <a:fillRect/>
          </a:stretch>
        </p:blipFill>
        <p:spPr bwMode="auto">
          <a:xfrm>
            <a:off x="457200" y="228600"/>
            <a:ext cx="1828800" cy="762000"/>
          </a:xfrm>
          <a:prstGeom prst="rect">
            <a:avLst/>
          </a:prstGeom>
          <a:noFill/>
          <a:ln w="9525">
            <a:noFill/>
            <a:miter lim="800000"/>
            <a:headEnd/>
            <a:tailEnd/>
          </a:ln>
          <a:effectLst/>
        </p:spPr>
      </p:pic>
      <p:sp>
        <p:nvSpPr>
          <p:cNvPr id="20" name="Text Box 6"/>
          <p:cNvSpPr txBox="1">
            <a:spLocks noChangeArrowheads="1"/>
          </p:cNvSpPr>
          <p:nvPr/>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21" name="Text Box 6"/>
          <p:cNvSpPr txBox="1">
            <a:spLocks noChangeArrowheads="1"/>
          </p:cNvSpPr>
          <p:nvPr/>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22" name="Text Box 6"/>
          <p:cNvSpPr txBox="1">
            <a:spLocks noChangeArrowheads="1"/>
          </p:cNvSpPr>
          <p:nvPr/>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23" name="Text Box 6"/>
          <p:cNvSpPr txBox="1">
            <a:spLocks noChangeArrowheads="1"/>
          </p:cNvSpPr>
          <p:nvPr/>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Tree>
  </p:cSld>
  <p:clrMap bg1="dk1" tx1="lt1" bg2="dk2" tx2="lt2" accent1="accent1" accent2="accent2" accent3="accent3" accent4="accent4" accent5="accent5" accent6="accent6" hlink="hlink" folHlink="folHlink"/>
  <p:sldLayoutIdLst>
    <p:sldLayoutId id="2147484109" r:id="rId1"/>
    <p:sldLayoutId id="2147484110" r:id="rId2"/>
    <p:sldLayoutId id="2147484121" r:id="rId3"/>
    <p:sldLayoutId id="2147484112" r:id="rId4"/>
    <p:sldLayoutId id="2147484114" r:id="rId5"/>
    <p:sldLayoutId id="2147484115" r:id="rId6"/>
    <p:sldLayoutId id="2147484116" r:id="rId7"/>
    <p:sldLayoutId id="2147484117" r:id="rId8"/>
    <p:sldLayoutId id="2147484118" r:id="rId9"/>
    <p:sldLayoutId id="2147484119" r:id="rId10"/>
    <p:sldLayoutId id="2147484120"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8)">
                                      <p:cBhvr>
                                        <p:cTn id="7" dur="500"/>
                                        <p:tgtEl>
                                          <p:spTgt spid="1027"/>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224276"/>
                                        </p:tgtEl>
                                        <p:attrNameLst>
                                          <p:attrName>style.visibility</p:attrName>
                                        </p:attrNameLst>
                                      </p:cBhvr>
                                      <p:to>
                                        <p:strVal val="visible"/>
                                      </p:to>
                                    </p:set>
                                    <p:anim calcmode="lin" valueType="num">
                                      <p:cBhvr>
                                        <p:cTn id="10" dur="500" fill="hold"/>
                                        <p:tgtEl>
                                          <p:spTgt spid="224276"/>
                                        </p:tgtEl>
                                        <p:attrNameLst>
                                          <p:attrName>ppt_w</p:attrName>
                                        </p:attrNameLst>
                                      </p:cBhvr>
                                      <p:tavLst>
                                        <p:tav tm="0">
                                          <p:val>
                                            <p:fltVal val="0"/>
                                          </p:val>
                                        </p:tav>
                                        <p:tav tm="100000">
                                          <p:val>
                                            <p:strVal val="#ppt_w"/>
                                          </p:val>
                                        </p:tav>
                                      </p:tavLst>
                                    </p:anim>
                                    <p:anim calcmode="lin" valueType="num">
                                      <p:cBhvr>
                                        <p:cTn id="11" dur="500" fill="hold"/>
                                        <p:tgtEl>
                                          <p:spTgt spid="224276"/>
                                        </p:tgtEl>
                                        <p:attrNameLst>
                                          <p:attrName>ppt_h</p:attrName>
                                        </p:attrNameLst>
                                      </p:cBhvr>
                                      <p:tavLst>
                                        <p:tav tm="0">
                                          <p:val>
                                            <p:fltVal val="0"/>
                                          </p:val>
                                        </p:tav>
                                        <p:tav tm="100000">
                                          <p:val>
                                            <p:strVal val="#ppt_h"/>
                                          </p:val>
                                        </p:tav>
                                      </p:tavLst>
                                    </p:anim>
                                    <p:animEffect transition="in" filter="fade">
                                      <p:cBhvr>
                                        <p:cTn id="12" dur="500"/>
                                        <p:tgtEl>
                                          <p:spTgt spid="224276"/>
                                        </p:tgtEl>
                                      </p:cBhvr>
                                    </p:animEffect>
                                  </p:childTnLst>
                                </p:cTn>
                              </p:par>
                            </p:childTnLst>
                          </p:cTn>
                        </p:par>
                        <p:par>
                          <p:cTn id="13" fill="hold">
                            <p:stCondLst>
                              <p:cond delay="500"/>
                            </p:stCondLst>
                            <p:childTnLst>
                              <p:par>
                                <p:cTn id="14" presetID="34" presetClass="entr" presetSubtype="0" fill="hold" grpId="0" nodeType="afterEffect">
                                  <p:stCondLst>
                                    <p:cond delay="0"/>
                                  </p:stCondLst>
                                  <p:childTnLst>
                                    <p:set>
                                      <p:cBhvr>
                                        <p:cTn id="15" dur="1" fill="hold">
                                          <p:stCondLst>
                                            <p:cond delay="0"/>
                                          </p:stCondLst>
                                        </p:cTn>
                                        <p:tgtEl>
                                          <p:spTgt spid="224274"/>
                                        </p:tgtEl>
                                        <p:attrNameLst>
                                          <p:attrName>style.visibility</p:attrName>
                                        </p:attrNameLst>
                                      </p:cBhvr>
                                      <p:to>
                                        <p:strVal val="visible"/>
                                      </p:to>
                                    </p:set>
                                    <p:anim from="(-#ppt_w/2)" to="(#ppt_x)" calcmode="lin" valueType="num">
                                      <p:cBhvr>
                                        <p:cTn id="16" dur="300" fill="hold">
                                          <p:stCondLst>
                                            <p:cond delay="0"/>
                                          </p:stCondLst>
                                        </p:cTn>
                                        <p:tgtEl>
                                          <p:spTgt spid="224274"/>
                                        </p:tgtEl>
                                        <p:attrNameLst>
                                          <p:attrName>ppt_x</p:attrName>
                                        </p:attrNameLst>
                                      </p:cBhvr>
                                    </p:anim>
                                    <p:anim from="0" to="-1.0" calcmode="lin" valueType="num">
                                      <p:cBhvr>
                                        <p:cTn id="17" dur="100" decel="50000" autoRev="1" fill="hold">
                                          <p:stCondLst>
                                            <p:cond delay="300"/>
                                          </p:stCondLst>
                                        </p:cTn>
                                        <p:tgtEl>
                                          <p:spTgt spid="224274"/>
                                        </p:tgtEl>
                                        <p:attrNameLst>
                                          <p:attrName>xshear</p:attrName>
                                        </p:attrNameLst>
                                      </p:cBhvr>
                                    </p:anim>
                                    <p:animScale>
                                      <p:cBhvr>
                                        <p:cTn id="18" dur="100" decel="100000" autoRev="1" fill="hold">
                                          <p:stCondLst>
                                            <p:cond delay="300"/>
                                          </p:stCondLst>
                                        </p:cTn>
                                        <p:tgtEl>
                                          <p:spTgt spid="224274"/>
                                        </p:tgtEl>
                                      </p:cBhvr>
                                      <p:from x="100000" y="100000"/>
                                      <p:to x="80000" y="100000"/>
                                    </p:animScale>
                                    <p:anim by="(#ppt_h/3+#ppt_w*0.1)" calcmode="lin" valueType="num">
                                      <p:cBhvr additive="sum">
                                        <p:cTn id="19" dur="100" decel="100000" autoRev="1" fill="hold">
                                          <p:stCondLst>
                                            <p:cond delay="300"/>
                                          </p:stCondLst>
                                        </p:cTn>
                                        <p:tgtEl>
                                          <p:spTgt spid="224274"/>
                                        </p:tgtEl>
                                        <p:attrNameLst>
                                          <p:attrName>ppt_x</p:attrName>
                                        </p:attrNameLst>
                                      </p:cBhvr>
                                    </p:anim>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24278">
                                            <p:txEl>
                                              <p:pRg st="0" end="0"/>
                                            </p:txEl>
                                          </p:spTgt>
                                        </p:tgtEl>
                                        <p:attrNameLst>
                                          <p:attrName>style.visibility</p:attrName>
                                        </p:attrNameLst>
                                      </p:cBhvr>
                                      <p:to>
                                        <p:strVal val="visible"/>
                                      </p:to>
                                    </p:set>
                                    <p:animEffect transition="in" filter="fade">
                                      <p:cBhvr>
                                        <p:cTn id="23" dur="2000">
                                          <p:stCondLst>
                                            <p:cond delay="0"/>
                                          </p:stCondLst>
                                        </p:cTn>
                                        <p:tgtEl>
                                          <p:spTgt spid="224278">
                                            <p:txEl>
                                              <p:pRg st="0" end="0"/>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24278">
                                            <p:txEl>
                                              <p:pRg st="1" end="1"/>
                                            </p:txEl>
                                          </p:spTgt>
                                        </p:tgtEl>
                                        <p:attrNameLst>
                                          <p:attrName>style.visibility</p:attrName>
                                        </p:attrNameLst>
                                      </p:cBhvr>
                                      <p:to>
                                        <p:strVal val="visible"/>
                                      </p:to>
                                    </p:set>
                                    <p:animEffect transition="in" filter="fade">
                                      <p:cBhvr>
                                        <p:cTn id="27" dur="1000">
                                          <p:stCondLst>
                                            <p:cond delay="0"/>
                                          </p:stCondLst>
                                        </p:cTn>
                                        <p:tgtEl>
                                          <p:spTgt spid="224278">
                                            <p:txEl>
                                              <p:pRg st="1" end="1"/>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24278">
                                            <p:txEl>
                                              <p:pRg st="2" end="2"/>
                                            </p:txEl>
                                          </p:spTgt>
                                        </p:tgtEl>
                                        <p:attrNameLst>
                                          <p:attrName>style.visibility</p:attrName>
                                        </p:attrNameLst>
                                      </p:cBhvr>
                                      <p:to>
                                        <p:strVal val="visible"/>
                                      </p:to>
                                    </p:set>
                                    <p:animEffect transition="in" filter="fade">
                                      <p:cBhvr>
                                        <p:cTn id="31" dur="500">
                                          <p:stCondLst>
                                            <p:cond delay="0"/>
                                          </p:stCondLst>
                                        </p:cTn>
                                        <p:tgtEl>
                                          <p:spTgt spid="224278">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4278">
                                            <p:txEl>
                                              <p:pRg st="3" end="3"/>
                                            </p:txEl>
                                          </p:spTgt>
                                        </p:tgtEl>
                                        <p:attrNameLst>
                                          <p:attrName>style.visibility</p:attrName>
                                        </p:attrNameLst>
                                      </p:cBhvr>
                                      <p:to>
                                        <p:strVal val="visible"/>
                                      </p:to>
                                    </p:set>
                                    <p:animEffect transition="in" filter="fade">
                                      <p:cBhvr>
                                        <p:cTn id="34" dur="1000">
                                          <p:stCondLst>
                                            <p:cond delay="0"/>
                                          </p:stCondLst>
                                        </p:cTn>
                                        <p:tgtEl>
                                          <p:spTgt spid="224278">
                                            <p:txEl>
                                              <p:pRg st="3" end="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4278">
                                            <p:txEl>
                                              <p:pRg st="4" end="4"/>
                                            </p:txEl>
                                          </p:spTgt>
                                        </p:tgtEl>
                                        <p:attrNameLst>
                                          <p:attrName>style.visibility</p:attrName>
                                        </p:attrNameLst>
                                      </p:cBhvr>
                                      <p:to>
                                        <p:strVal val="visible"/>
                                      </p:to>
                                    </p:set>
                                    <p:animEffect transition="in" filter="fade">
                                      <p:cBhvr>
                                        <p:cTn id="37" dur="1000">
                                          <p:stCondLst>
                                            <p:cond delay="0"/>
                                          </p:stCondLst>
                                        </p:cTn>
                                        <p:tgtEl>
                                          <p:spTgt spid="2242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74" grpId="0" animBg="1"/>
      <p:bldP spid="224276" grpId="0"/>
      <p:bldP spid="224278" grpId="0" build="p">
        <p:tmplLst>
          <p:tmpl lvl="1">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2000">
                          <p:stCondLst>
                            <p:cond delay="0"/>
                          </p:stCondLst>
                        </p:cTn>
                        <p:tgtEl>
                          <p:spTgt spid="224278"/>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500">
                          <p:stCondLst>
                            <p:cond delay="0"/>
                          </p:stCondLst>
                        </p:cTn>
                        <p:tgtEl>
                          <p:spTgt spid="22427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Lst>
      </p:bldP>
    </p:bldLst>
  </p:timing>
  <p:hf hdr="0" dt="0"/>
  <p:txStyles>
    <p:titleStyle>
      <a:lvl1pPr algn="ctr" rtl="0" eaLnBrk="1" fontAlgn="base" hangingPunct="1">
        <a:lnSpc>
          <a:spcPct val="85000"/>
        </a:lnSpc>
        <a:spcBef>
          <a:spcPct val="0"/>
        </a:spcBef>
        <a:spcAft>
          <a:spcPct val="0"/>
        </a:spcAft>
        <a:defRPr sz="3600" b="1">
          <a:solidFill>
            <a:srgbClr val="3D3623"/>
          </a:solidFill>
          <a:latin typeface="+mj-lt"/>
          <a:ea typeface="+mj-ea"/>
          <a:cs typeface="+mj-cs"/>
        </a:defRPr>
      </a:lvl1pPr>
      <a:lvl2pPr algn="ctr" rtl="0" eaLnBrk="1" fontAlgn="base" hangingPunct="1">
        <a:lnSpc>
          <a:spcPct val="85000"/>
        </a:lnSpc>
        <a:spcBef>
          <a:spcPct val="0"/>
        </a:spcBef>
        <a:spcAft>
          <a:spcPct val="0"/>
        </a:spcAft>
        <a:defRPr sz="3600" b="1">
          <a:solidFill>
            <a:srgbClr val="3D3623"/>
          </a:solidFill>
          <a:latin typeface="Garamond" pitchFamily="18" charset="0"/>
        </a:defRPr>
      </a:lvl2pPr>
      <a:lvl3pPr algn="ctr" rtl="0" eaLnBrk="1" fontAlgn="base" hangingPunct="1">
        <a:lnSpc>
          <a:spcPct val="85000"/>
        </a:lnSpc>
        <a:spcBef>
          <a:spcPct val="0"/>
        </a:spcBef>
        <a:spcAft>
          <a:spcPct val="0"/>
        </a:spcAft>
        <a:defRPr sz="3600" b="1">
          <a:solidFill>
            <a:srgbClr val="3D3623"/>
          </a:solidFill>
          <a:latin typeface="Garamond" pitchFamily="18" charset="0"/>
        </a:defRPr>
      </a:lvl3pPr>
      <a:lvl4pPr algn="ctr" rtl="0" eaLnBrk="1" fontAlgn="base" hangingPunct="1">
        <a:lnSpc>
          <a:spcPct val="85000"/>
        </a:lnSpc>
        <a:spcBef>
          <a:spcPct val="0"/>
        </a:spcBef>
        <a:spcAft>
          <a:spcPct val="0"/>
        </a:spcAft>
        <a:defRPr sz="3600" b="1">
          <a:solidFill>
            <a:srgbClr val="3D3623"/>
          </a:solidFill>
          <a:latin typeface="Garamond" pitchFamily="18" charset="0"/>
        </a:defRPr>
      </a:lvl4pPr>
      <a:lvl5pPr algn="ctr" rtl="0" eaLnBrk="1" fontAlgn="base" hangingPunct="1">
        <a:lnSpc>
          <a:spcPct val="85000"/>
        </a:lnSpc>
        <a:spcBef>
          <a:spcPct val="0"/>
        </a:spcBef>
        <a:spcAft>
          <a:spcPct val="0"/>
        </a:spcAft>
        <a:defRPr sz="3600" b="1">
          <a:solidFill>
            <a:srgbClr val="3D3623"/>
          </a:solidFill>
          <a:latin typeface="Garamond" pitchFamily="18" charset="0"/>
        </a:defRPr>
      </a:lvl5pPr>
      <a:lvl6pPr marL="457200" algn="ctr" rtl="0" eaLnBrk="1" fontAlgn="base" hangingPunct="1">
        <a:lnSpc>
          <a:spcPct val="85000"/>
        </a:lnSpc>
        <a:spcBef>
          <a:spcPct val="0"/>
        </a:spcBef>
        <a:spcAft>
          <a:spcPct val="0"/>
        </a:spcAft>
        <a:defRPr sz="3600" b="1">
          <a:solidFill>
            <a:srgbClr val="3D3623"/>
          </a:solidFill>
          <a:latin typeface="Garamond" pitchFamily="18" charset="0"/>
        </a:defRPr>
      </a:lvl6pPr>
      <a:lvl7pPr marL="914400" algn="ctr" rtl="0" eaLnBrk="1" fontAlgn="base" hangingPunct="1">
        <a:lnSpc>
          <a:spcPct val="85000"/>
        </a:lnSpc>
        <a:spcBef>
          <a:spcPct val="0"/>
        </a:spcBef>
        <a:spcAft>
          <a:spcPct val="0"/>
        </a:spcAft>
        <a:defRPr sz="3600" b="1">
          <a:solidFill>
            <a:srgbClr val="3D3623"/>
          </a:solidFill>
          <a:latin typeface="Garamond" pitchFamily="18" charset="0"/>
        </a:defRPr>
      </a:lvl7pPr>
      <a:lvl8pPr marL="1371600" algn="ctr" rtl="0" eaLnBrk="1" fontAlgn="base" hangingPunct="1">
        <a:lnSpc>
          <a:spcPct val="85000"/>
        </a:lnSpc>
        <a:spcBef>
          <a:spcPct val="0"/>
        </a:spcBef>
        <a:spcAft>
          <a:spcPct val="0"/>
        </a:spcAft>
        <a:defRPr sz="3600" b="1">
          <a:solidFill>
            <a:srgbClr val="3D3623"/>
          </a:solidFill>
          <a:latin typeface="Garamond" pitchFamily="18" charset="0"/>
        </a:defRPr>
      </a:lvl8pPr>
      <a:lvl9pPr marL="1828800" algn="ctr" rtl="0" eaLnBrk="1" fontAlgn="base" hangingPunct="1">
        <a:lnSpc>
          <a:spcPct val="85000"/>
        </a:lnSpc>
        <a:spcBef>
          <a:spcPct val="0"/>
        </a:spcBef>
        <a:spcAft>
          <a:spcPct val="0"/>
        </a:spcAft>
        <a:defRPr sz="3600" b="1">
          <a:solidFill>
            <a:srgbClr val="3D3623"/>
          </a:solidFill>
          <a:latin typeface="Garamond" pitchFamily="18" charset="0"/>
        </a:defRPr>
      </a:lvl9pPr>
    </p:titleStyle>
    <p:bodyStyle>
      <a:lvl1pPr marL="342900" indent="-342900" algn="l" rtl="0" eaLnBrk="1" fontAlgn="base" hangingPunct="1">
        <a:spcBef>
          <a:spcPts val="600"/>
        </a:spcBef>
        <a:spcAft>
          <a:spcPct val="0"/>
        </a:spcAft>
        <a:buClr>
          <a:schemeClr val="hlink"/>
        </a:buClr>
        <a:buSzPct val="70000"/>
        <a:buFont typeface="Wingdings" pitchFamily="2" charset="2"/>
        <a:buChar char="n"/>
        <a:defRPr sz="3200" b="1" baseline="0">
          <a:solidFill>
            <a:schemeClr val="tx1"/>
          </a:solidFill>
          <a:latin typeface="+mn-lt"/>
          <a:ea typeface="+mn-ea"/>
          <a:cs typeface="+mn-cs"/>
        </a:defRPr>
      </a:lvl1pPr>
      <a:lvl2pPr marL="742950" indent="-285750" algn="l" rtl="0" eaLnBrk="1" fontAlgn="base" hangingPunct="1">
        <a:spcBef>
          <a:spcPts val="600"/>
        </a:spcBef>
        <a:spcAft>
          <a:spcPct val="0"/>
        </a:spcAft>
        <a:buClr>
          <a:schemeClr val="accent2"/>
        </a:buClr>
        <a:buSzPct val="70000"/>
        <a:buFont typeface="Wingdings" pitchFamily="2" charset="2"/>
        <a:buChar char="n"/>
        <a:defRPr sz="2800" b="1" baseline="0">
          <a:solidFill>
            <a:schemeClr val="tx1"/>
          </a:solidFill>
          <a:latin typeface="+mn-lt"/>
        </a:defRPr>
      </a:lvl2pPr>
      <a:lvl3pPr marL="1143000" indent="-228600" algn="l" rtl="0" eaLnBrk="1" fontAlgn="base" hangingPunct="1">
        <a:spcBef>
          <a:spcPts val="600"/>
        </a:spcBef>
        <a:spcAft>
          <a:spcPct val="0"/>
        </a:spcAft>
        <a:buClr>
          <a:schemeClr val="tx2"/>
        </a:buClr>
        <a:buSzPct val="70000"/>
        <a:buFont typeface="Wingdings" pitchFamily="2" charset="2"/>
        <a:buChar char="n"/>
        <a:defRPr sz="2400" b="1" baseline="0">
          <a:solidFill>
            <a:schemeClr val="tx1"/>
          </a:solidFill>
          <a:latin typeface="+mn-lt"/>
        </a:defRPr>
      </a:lvl3pPr>
      <a:lvl4pPr marL="1600200" indent="-228600" algn="l" rtl="0" eaLnBrk="1" fontAlgn="base" hangingPunct="1">
        <a:spcBef>
          <a:spcPts val="600"/>
        </a:spcBef>
        <a:spcAft>
          <a:spcPct val="0"/>
        </a:spcAft>
        <a:buClr>
          <a:schemeClr val="accent2"/>
        </a:buClr>
        <a:buSzPct val="70000"/>
        <a:buFont typeface="Wingdings" pitchFamily="2" charset="2"/>
        <a:buChar char="n"/>
        <a:defRPr sz="2000" b="1" baseline="0">
          <a:solidFill>
            <a:schemeClr val="tx1"/>
          </a:solidFill>
          <a:latin typeface="+mn-lt"/>
        </a:defRPr>
      </a:lvl4pPr>
      <a:lvl5pPr marL="2057400" indent="-228600" algn="l" rtl="0" eaLnBrk="1" fontAlgn="base" hangingPunct="1">
        <a:spcBef>
          <a:spcPts val="600"/>
        </a:spcBef>
        <a:spcAft>
          <a:spcPct val="0"/>
        </a:spcAft>
        <a:buClr>
          <a:schemeClr val="hlink"/>
        </a:buClr>
        <a:buSzPct val="70000"/>
        <a:buFont typeface="Wingdings" pitchFamily="2" charset="2"/>
        <a:buChar char="n"/>
        <a:defRPr sz="2000" b="1" baseline="0">
          <a:solidFill>
            <a:schemeClr val="tx1"/>
          </a:solidFill>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sz="quarter"/>
          </p:nvPr>
        </p:nvSpPr>
        <p:spPr/>
        <p:txBody>
          <a:bodyPr/>
          <a:lstStyle/>
          <a:p>
            <a:r>
              <a:rPr lang="en-US" dirty="0" smtClean="0"/>
              <a:t>Chapter 18</a:t>
            </a:r>
          </a:p>
        </p:txBody>
      </p:sp>
      <p:sp>
        <p:nvSpPr>
          <p:cNvPr id="5" name="Footer Placeholder 4"/>
          <p:cNvSpPr>
            <a:spLocks noGrp="1"/>
          </p:cNvSpPr>
          <p:nvPr>
            <p:ph type="ftr" sz="quarter" idx="3"/>
          </p:nvPr>
        </p:nvSpPr>
        <p:spPr/>
        <p:txBody>
          <a:bodyPr/>
          <a:lstStyle/>
          <a:p>
            <a:r>
              <a:rPr lang="en-US" smtClean="0"/>
              <a:t>Chapter 18. Writing Formal Reports</a:t>
            </a:r>
            <a:endParaRPr lang="en-US"/>
          </a:p>
        </p:txBody>
      </p:sp>
      <p:sp>
        <p:nvSpPr>
          <p:cNvPr id="4" name="Slide Number Placeholder 3"/>
          <p:cNvSpPr>
            <a:spLocks noGrp="1"/>
          </p:cNvSpPr>
          <p:nvPr>
            <p:ph type="sldNum" sz="quarter" idx="4"/>
          </p:nvPr>
        </p:nvSpPr>
        <p:spPr/>
        <p:txBody>
          <a:bodyPr/>
          <a:lstStyle/>
          <a:p>
            <a:fld id="{8FF8F283-6465-4D0F-8339-A81A5791D8A4}" type="slidenum">
              <a:rPr lang="en-US" smtClean="0"/>
              <a:pPr/>
              <a:t>1</a:t>
            </a:fld>
            <a:endParaRPr lang="en-US"/>
          </a:p>
        </p:txBody>
      </p:sp>
      <p:sp>
        <p:nvSpPr>
          <p:cNvPr id="9" name="Subtitle 8"/>
          <p:cNvSpPr>
            <a:spLocks noGrp="1"/>
          </p:cNvSpPr>
          <p:nvPr>
            <p:ph type="subTitle" sz="quarter" idx="1"/>
          </p:nvPr>
        </p:nvSpPr>
        <p:spPr/>
        <p:txBody>
          <a:bodyPr/>
          <a:lstStyle/>
          <a:p>
            <a:r>
              <a:rPr lang="en-US" dirty="0" smtClean="0"/>
              <a:t>Writing Formal Reports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Steps in Writing Formal Reports</a:t>
            </a:r>
          </a:p>
        </p:txBody>
      </p:sp>
      <p:sp>
        <p:nvSpPr>
          <p:cNvPr id="19460" name="Rectangle 3"/>
          <p:cNvSpPr>
            <a:spLocks noGrp="1" noChangeArrowheads="1"/>
          </p:cNvSpPr>
          <p:nvPr>
            <p:ph idx="1"/>
          </p:nvPr>
        </p:nvSpPr>
        <p:spPr/>
        <p:txBody>
          <a:bodyPr/>
          <a:lstStyle/>
          <a:p>
            <a:r>
              <a:rPr lang="en-US" dirty="0" smtClean="0"/>
              <a:t>Writing the body of the report</a:t>
            </a:r>
          </a:p>
          <a:p>
            <a:r>
              <a:rPr lang="en-US" dirty="0" smtClean="0"/>
              <a:t>Writing the front matter</a:t>
            </a:r>
          </a:p>
          <a:p>
            <a:r>
              <a:rPr lang="en-US" dirty="0" smtClean="0"/>
              <a:t>Writing the back matter</a:t>
            </a:r>
          </a:p>
        </p:txBody>
      </p:sp>
      <p:sp>
        <p:nvSpPr>
          <p:cNvPr id="5" name="Slide Number Placeholder 4"/>
          <p:cNvSpPr>
            <a:spLocks noGrp="1"/>
          </p:cNvSpPr>
          <p:nvPr>
            <p:ph type="sldNum" sz="quarter" idx="11"/>
          </p:nvPr>
        </p:nvSpPr>
        <p:spPr/>
        <p:txBody>
          <a:bodyPr/>
          <a:lstStyle/>
          <a:p>
            <a:fld id="{517AF099-C57C-42E7-8BE1-3684E523359C}" type="slidenum">
              <a:rPr lang="en-US" smtClean="0"/>
              <a:pPr/>
              <a:t>10</a:t>
            </a:fld>
            <a:endParaRPr lang="en-US"/>
          </a:p>
        </p:txBody>
      </p:sp>
      <p:sp>
        <p:nvSpPr>
          <p:cNvPr id="9" name="Footer Placeholder 8"/>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Typical Body Elements</a:t>
            </a:r>
          </a:p>
        </p:txBody>
      </p:sp>
      <p:sp>
        <p:nvSpPr>
          <p:cNvPr id="20484" name="Rectangle 3"/>
          <p:cNvSpPr>
            <a:spLocks noGrp="1" noChangeArrowheads="1"/>
          </p:cNvSpPr>
          <p:nvPr>
            <p:ph idx="1"/>
          </p:nvPr>
        </p:nvSpPr>
        <p:spPr/>
        <p:txBody>
          <a:bodyPr/>
          <a:lstStyle/>
          <a:p>
            <a:r>
              <a:rPr lang="en-US" dirty="0" smtClean="0"/>
              <a:t>Introduction (may include background)</a:t>
            </a:r>
          </a:p>
          <a:p>
            <a:r>
              <a:rPr lang="en-US" dirty="0" smtClean="0"/>
              <a:t>Methods </a:t>
            </a:r>
          </a:p>
          <a:p>
            <a:r>
              <a:rPr lang="en-US" dirty="0" smtClean="0"/>
              <a:t>Results</a:t>
            </a:r>
          </a:p>
          <a:p>
            <a:r>
              <a:rPr lang="en-US" dirty="0" smtClean="0"/>
              <a:t>Conclusions</a:t>
            </a:r>
          </a:p>
          <a:p>
            <a:r>
              <a:rPr lang="en-US" dirty="0" smtClean="0"/>
              <a:t>Recommendations</a:t>
            </a:r>
          </a:p>
        </p:txBody>
      </p:sp>
      <p:sp>
        <p:nvSpPr>
          <p:cNvPr id="5" name="Slide Number Placeholder 4"/>
          <p:cNvSpPr>
            <a:spLocks noGrp="1"/>
          </p:cNvSpPr>
          <p:nvPr>
            <p:ph type="sldNum" sz="quarter" idx="11"/>
          </p:nvPr>
        </p:nvSpPr>
        <p:spPr/>
        <p:txBody>
          <a:bodyPr/>
          <a:lstStyle/>
          <a:p>
            <a:fld id="{2DD992CD-8C27-41EA-8075-A149EF822C6F}"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mtClean="0"/>
              <a:t>Questions to Consider in Writing Your Introduction</a:t>
            </a:r>
            <a:endParaRPr lang="en-US" dirty="0" smtClean="0"/>
          </a:p>
        </p:txBody>
      </p:sp>
      <p:sp>
        <p:nvSpPr>
          <p:cNvPr id="21508" name="Rectangle 3"/>
          <p:cNvSpPr>
            <a:spLocks noGrp="1" noChangeArrowheads="1"/>
          </p:cNvSpPr>
          <p:nvPr>
            <p:ph idx="1"/>
          </p:nvPr>
        </p:nvSpPr>
        <p:spPr/>
        <p:txBody>
          <a:bodyPr>
            <a:normAutofit lnSpcReduction="10000"/>
          </a:bodyPr>
          <a:lstStyle/>
          <a:p>
            <a:r>
              <a:rPr lang="en-US" dirty="0" smtClean="0"/>
              <a:t>What is the subject of the report?</a:t>
            </a:r>
          </a:p>
          <a:p>
            <a:r>
              <a:rPr lang="en-US" dirty="0" smtClean="0"/>
              <a:t>What is the purpose of the report?</a:t>
            </a:r>
          </a:p>
          <a:p>
            <a:r>
              <a:rPr lang="en-US" dirty="0" smtClean="0"/>
              <a:t>What is the background of the report?</a:t>
            </a:r>
          </a:p>
          <a:p>
            <a:r>
              <a:rPr lang="en-US" dirty="0" smtClean="0"/>
              <a:t>What are your sources of information?</a:t>
            </a:r>
          </a:p>
          <a:p>
            <a:r>
              <a:rPr lang="en-US" dirty="0" smtClean="0"/>
              <a:t>What is the scope of the report?</a:t>
            </a:r>
          </a:p>
          <a:p>
            <a:r>
              <a:rPr lang="en-US" dirty="0" smtClean="0"/>
              <a:t>What are the most significant findings?</a:t>
            </a:r>
          </a:p>
          <a:p>
            <a:r>
              <a:rPr lang="en-US" dirty="0" smtClean="0"/>
              <a:t>What are your recommendations?</a:t>
            </a:r>
          </a:p>
          <a:p>
            <a:r>
              <a:rPr lang="en-US" dirty="0" smtClean="0"/>
              <a:t>What is the organization of the report?</a:t>
            </a:r>
          </a:p>
          <a:p>
            <a:r>
              <a:rPr lang="en-US" dirty="0" smtClean="0"/>
              <a:t>What key terms are you using in the report?</a:t>
            </a:r>
          </a:p>
        </p:txBody>
      </p:sp>
      <p:sp>
        <p:nvSpPr>
          <p:cNvPr id="5" name="Slide Number Placeholder 4"/>
          <p:cNvSpPr>
            <a:spLocks noGrp="1"/>
          </p:cNvSpPr>
          <p:nvPr>
            <p:ph type="sldNum" sz="quarter" idx="11"/>
          </p:nvPr>
        </p:nvSpPr>
        <p:spPr/>
        <p:txBody>
          <a:bodyPr/>
          <a:lstStyle/>
          <a:p>
            <a:fld id="{A925B457-B6D4-4D99-99F5-9B330B8244D9}" type="slidenum">
              <a:rPr lang="en-US" smtClean="0"/>
              <a:pPr/>
              <a:t>12</a:t>
            </a:fld>
            <a:endParaRPr lang="en-US"/>
          </a:p>
        </p:txBody>
      </p:sp>
      <p:sp>
        <p:nvSpPr>
          <p:cNvPr id="9" name="Footer Placeholder 8"/>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mtClean="0"/>
              <a:t>Questions to Consider in Writing </a:t>
            </a:r>
            <a:br>
              <a:rPr lang="en-US" smtClean="0"/>
            </a:br>
            <a:r>
              <a:rPr lang="en-US" smtClean="0"/>
              <a:t>the Body of Your Report</a:t>
            </a:r>
          </a:p>
        </p:txBody>
      </p:sp>
      <p:sp>
        <p:nvSpPr>
          <p:cNvPr id="23556" name="Rectangle 3"/>
          <p:cNvSpPr>
            <a:spLocks noGrp="1" noChangeArrowheads="1"/>
          </p:cNvSpPr>
          <p:nvPr>
            <p:ph idx="1"/>
          </p:nvPr>
        </p:nvSpPr>
        <p:spPr/>
        <p:txBody>
          <a:bodyPr/>
          <a:lstStyle/>
          <a:p>
            <a:r>
              <a:rPr lang="en-US" i="1" dirty="0" smtClean="0"/>
              <a:t>Methods</a:t>
            </a:r>
            <a:r>
              <a:rPr lang="en-US" dirty="0" smtClean="0"/>
              <a:t>. What did you do?</a:t>
            </a:r>
          </a:p>
          <a:p>
            <a:r>
              <a:rPr lang="en-US" i="1" dirty="0" smtClean="0"/>
              <a:t>Results</a:t>
            </a:r>
            <a:r>
              <a:rPr lang="en-US" dirty="0" smtClean="0"/>
              <a:t>. What did you see?</a:t>
            </a:r>
          </a:p>
          <a:p>
            <a:r>
              <a:rPr lang="en-US" i="1" dirty="0" smtClean="0"/>
              <a:t>Conclusions</a:t>
            </a:r>
            <a:r>
              <a:rPr lang="en-US" dirty="0" smtClean="0"/>
              <a:t>. What does it mean?</a:t>
            </a:r>
          </a:p>
          <a:p>
            <a:r>
              <a:rPr lang="en-US" i="1" dirty="0" smtClean="0"/>
              <a:t>Recommendations</a:t>
            </a:r>
            <a:r>
              <a:rPr lang="en-US" dirty="0" smtClean="0"/>
              <a:t>. What should we do?</a:t>
            </a:r>
          </a:p>
        </p:txBody>
      </p:sp>
      <p:sp>
        <p:nvSpPr>
          <p:cNvPr id="5" name="Slide Number Placeholder 4"/>
          <p:cNvSpPr>
            <a:spLocks noGrp="1"/>
          </p:cNvSpPr>
          <p:nvPr>
            <p:ph type="sldNum" sz="quarter" idx="11"/>
          </p:nvPr>
        </p:nvSpPr>
        <p:spPr/>
        <p:txBody>
          <a:bodyPr/>
          <a:lstStyle/>
          <a:p>
            <a:fld id="{94F19F57-6FAE-48CE-9386-91662113B416}"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normAutofit/>
          </a:bodyPr>
          <a:lstStyle/>
          <a:p>
            <a:r>
              <a:rPr lang="en-US" sz="2800" dirty="0" smtClean="0"/>
              <a:t>Body of </a:t>
            </a:r>
            <a:r>
              <a:rPr lang="en-US" sz="2800" dirty="0" err="1" smtClean="0"/>
              <a:t>Asg</a:t>
            </a:r>
            <a:r>
              <a:rPr lang="en-US" sz="2800" dirty="0" smtClean="0"/>
              <a:t> 7: Organize Information </a:t>
            </a:r>
            <a:br>
              <a:rPr lang="en-US" sz="2800" dirty="0" smtClean="0"/>
            </a:br>
            <a:r>
              <a:rPr lang="en-US" sz="2800" dirty="0" smtClean="0"/>
              <a:t>by Comparison and Contrast</a:t>
            </a:r>
            <a:endParaRPr lang="en-US" sz="2800" dirty="0"/>
          </a:p>
        </p:txBody>
      </p:sp>
      <p:sp>
        <p:nvSpPr>
          <p:cNvPr id="24580" name="Rectangle 3"/>
          <p:cNvSpPr>
            <a:spLocks noGrp="1" noChangeArrowheads="1"/>
          </p:cNvSpPr>
          <p:nvPr>
            <p:ph idx="1"/>
          </p:nvPr>
        </p:nvSpPr>
        <p:spPr/>
        <p:txBody>
          <a:bodyPr/>
          <a:lstStyle/>
          <a:p>
            <a:r>
              <a:rPr lang="en-US" dirty="0" smtClean="0"/>
              <a:t>Remember Ch. 7?</a:t>
            </a:r>
          </a:p>
          <a:p>
            <a:r>
              <a:rPr lang="en-US" dirty="0" smtClean="0"/>
              <a:t>Establish criteria for the comparison and contrast.</a:t>
            </a:r>
          </a:p>
          <a:p>
            <a:r>
              <a:rPr lang="en-US" dirty="0" smtClean="0"/>
              <a:t>Evaluate each item according to the criteria you have established.</a:t>
            </a:r>
          </a:p>
          <a:p>
            <a:r>
              <a:rPr lang="en-US" dirty="0" smtClean="0"/>
              <a:t>Organize the discussion.</a:t>
            </a:r>
          </a:p>
          <a:p>
            <a:r>
              <a:rPr lang="en-US" dirty="0" smtClean="0"/>
              <a:t>Consider using graphics to complement the text.</a:t>
            </a:r>
          </a:p>
        </p:txBody>
      </p:sp>
      <p:sp>
        <p:nvSpPr>
          <p:cNvPr id="5" name="Slide Number Placeholder 4"/>
          <p:cNvSpPr>
            <a:spLocks noGrp="1"/>
          </p:cNvSpPr>
          <p:nvPr>
            <p:ph type="sldNum" sz="quarter" idx="11"/>
          </p:nvPr>
        </p:nvSpPr>
        <p:spPr/>
        <p:txBody>
          <a:bodyPr/>
          <a:lstStyle/>
          <a:p>
            <a:fld id="{976F8F9F-2421-4BE0-BD3D-9FC81B739C88}"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normAutofit fontScale="90000"/>
          </a:bodyPr>
          <a:lstStyle/>
          <a:p>
            <a:r>
              <a:rPr lang="en-US" smtClean="0"/>
              <a:t>Factors to Consider in Writing Recommendations</a:t>
            </a:r>
            <a:endParaRPr lang="en-US"/>
          </a:p>
        </p:txBody>
      </p:sp>
      <p:sp>
        <p:nvSpPr>
          <p:cNvPr id="385027" name="Rectangle 3"/>
          <p:cNvSpPr>
            <a:spLocks noGrp="1" noChangeArrowheads="1"/>
          </p:cNvSpPr>
          <p:nvPr>
            <p:ph idx="1"/>
          </p:nvPr>
        </p:nvSpPr>
        <p:spPr/>
        <p:txBody>
          <a:bodyPr/>
          <a:lstStyle/>
          <a:p>
            <a:r>
              <a:rPr lang="en-US" dirty="0" smtClean="0"/>
              <a:t>Content </a:t>
            </a:r>
          </a:p>
          <a:p>
            <a:r>
              <a:rPr lang="en-US" dirty="0" smtClean="0"/>
              <a:t>Tone </a:t>
            </a:r>
          </a:p>
          <a:p>
            <a:r>
              <a:rPr lang="en-US" dirty="0" smtClean="0"/>
              <a:t>Form </a:t>
            </a:r>
          </a:p>
          <a:p>
            <a:r>
              <a:rPr lang="en-US" dirty="0" smtClean="0"/>
              <a:t>Location </a:t>
            </a:r>
            <a:endParaRPr lang="en-US" dirty="0"/>
          </a:p>
        </p:txBody>
      </p:sp>
      <p:sp>
        <p:nvSpPr>
          <p:cNvPr id="5" name="Slide Number Placeholder 4"/>
          <p:cNvSpPr>
            <a:spLocks noGrp="1"/>
          </p:cNvSpPr>
          <p:nvPr>
            <p:ph type="sldNum" sz="quarter" idx="11"/>
          </p:nvPr>
        </p:nvSpPr>
        <p:spPr/>
        <p:txBody>
          <a:bodyPr/>
          <a:lstStyle/>
          <a:p>
            <a:fld id="{4DD5F071-BC5C-4FEC-97F0-F92F4155A2DA}" type="slidenum">
              <a:rPr lang="en-US" smtClean="0"/>
              <a:pPr/>
              <a:t>15</a:t>
            </a:fld>
            <a:endParaRPr lang="en-US"/>
          </a:p>
        </p:txBody>
      </p:sp>
      <p:sp>
        <p:nvSpPr>
          <p:cNvPr id="4" name="Footer Placeholder 3"/>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Elements of the Front Matter</a:t>
            </a:r>
          </a:p>
        </p:txBody>
      </p:sp>
      <p:sp>
        <p:nvSpPr>
          <p:cNvPr id="25604" name="Rectangle 3"/>
          <p:cNvSpPr>
            <a:spLocks noGrp="1" noChangeArrowheads="1"/>
          </p:cNvSpPr>
          <p:nvPr>
            <p:ph idx="1"/>
          </p:nvPr>
        </p:nvSpPr>
        <p:spPr/>
        <p:txBody>
          <a:bodyPr/>
          <a:lstStyle/>
          <a:p>
            <a:r>
              <a:rPr lang="en-US" dirty="0" smtClean="0"/>
              <a:t>Letter/memo of transmittal</a:t>
            </a:r>
          </a:p>
          <a:p>
            <a:r>
              <a:rPr lang="en-US" dirty="0" smtClean="0"/>
              <a:t>Cover (not always required)</a:t>
            </a:r>
          </a:p>
          <a:p>
            <a:r>
              <a:rPr lang="en-US" dirty="0" smtClean="0"/>
              <a:t>Title page</a:t>
            </a:r>
          </a:p>
          <a:p>
            <a:r>
              <a:rPr lang="en-US" dirty="0" smtClean="0"/>
              <a:t>Abstract</a:t>
            </a:r>
          </a:p>
          <a:p>
            <a:r>
              <a:rPr lang="en-US" dirty="0" smtClean="0"/>
              <a:t>Table of contents</a:t>
            </a:r>
          </a:p>
          <a:p>
            <a:r>
              <a:rPr lang="en-US" dirty="0" smtClean="0"/>
              <a:t>List of illustrations (not always required)</a:t>
            </a:r>
          </a:p>
          <a:p>
            <a:r>
              <a:rPr lang="en-US" dirty="0" smtClean="0"/>
              <a:t>Executive summary (not always required)</a:t>
            </a:r>
          </a:p>
        </p:txBody>
      </p:sp>
      <p:sp>
        <p:nvSpPr>
          <p:cNvPr id="5" name="Slide Number Placeholder 4"/>
          <p:cNvSpPr>
            <a:spLocks noGrp="1"/>
          </p:cNvSpPr>
          <p:nvPr>
            <p:ph type="sldNum" sz="quarter" idx="11"/>
          </p:nvPr>
        </p:nvSpPr>
        <p:spPr/>
        <p:txBody>
          <a:bodyPr/>
          <a:lstStyle/>
          <a:p>
            <a:fld id="{EE51F084-4AEA-4565-8D0D-4495675E15E0}"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 Matter: Memo</a:t>
            </a:r>
            <a:endParaRPr lang="en-US" dirty="0"/>
          </a:p>
        </p:txBody>
      </p:sp>
      <p:sp>
        <p:nvSpPr>
          <p:cNvPr id="3" name="Slide Number Placeholder 2"/>
          <p:cNvSpPr>
            <a:spLocks noGrp="1"/>
          </p:cNvSpPr>
          <p:nvPr>
            <p:ph type="sldNum" sz="quarter" idx="11"/>
          </p:nvPr>
        </p:nvSpPr>
        <p:spPr/>
        <p:txBody>
          <a:bodyPr/>
          <a:lstStyle/>
          <a:p>
            <a:pPr>
              <a:defRPr/>
            </a:pPr>
            <a:fld id="{09552C9D-56FC-4E06-8844-13C890BF6C8C}" type="slidenum">
              <a:rPr lang="en-US" smtClean="0"/>
              <a:pPr>
                <a:defRPr/>
              </a:pPr>
              <a:t>17</a:t>
            </a:fld>
            <a:endParaRPr lang="en-US"/>
          </a:p>
        </p:txBody>
      </p:sp>
      <p:sp>
        <p:nvSpPr>
          <p:cNvPr id="4" name="Footer Placeholder 3"/>
          <p:cNvSpPr>
            <a:spLocks noGrp="1"/>
          </p:cNvSpPr>
          <p:nvPr>
            <p:ph type="ftr" sz="quarter" idx="12"/>
          </p:nvPr>
        </p:nvSpPr>
        <p:spPr/>
        <p:txBody>
          <a:bodyPr/>
          <a:lstStyle/>
          <a:p>
            <a:pPr>
              <a:defRPr/>
            </a:pPr>
            <a:r>
              <a:rPr lang="en-US" smtClean="0"/>
              <a:t>Chapter 18. Writing Formal Reports</a:t>
            </a:r>
            <a:endParaRPr lang="en-US"/>
          </a:p>
        </p:txBody>
      </p:sp>
      <p:sp>
        <p:nvSpPr>
          <p:cNvPr id="5" name="Vertical Text Placeholder 4"/>
          <p:cNvSpPr>
            <a:spLocks noGrp="1"/>
          </p:cNvSpPr>
          <p:nvPr>
            <p:ph type="body" orient="vert" idx="1"/>
          </p:nvPr>
        </p:nvSpPr>
        <p:spPr/>
        <p:txBody>
          <a:bodyPr>
            <a:normAutofit fontScale="40000" lnSpcReduction="20000"/>
          </a:bodyPr>
          <a:lstStyle/>
          <a:p>
            <a:endParaRPr lang="en-US" dirty="0" smtClean="0"/>
          </a:p>
          <a:p>
            <a:r>
              <a:rPr lang="en-US" dirty="0" smtClean="0"/>
              <a:t>Date:	November 6, 2007</a:t>
            </a:r>
          </a:p>
          <a:p>
            <a:r>
              <a:rPr lang="en-US" dirty="0" smtClean="0"/>
              <a:t>To:		Andrew Aken, Instructor</a:t>
            </a:r>
          </a:p>
          <a:p>
            <a:r>
              <a:rPr lang="en-US" dirty="0" smtClean="0"/>
              <a:t>From:	Your name</a:t>
            </a:r>
          </a:p>
          <a:p>
            <a:r>
              <a:rPr lang="en-US" dirty="0" smtClean="0"/>
              <a:t>Subject:	Findings and Recommendation on New Computer System</a:t>
            </a:r>
          </a:p>
          <a:p>
            <a:r>
              <a:rPr lang="en-US" dirty="0" smtClean="0"/>
              <a:t> </a:t>
            </a:r>
          </a:p>
          <a:p>
            <a:pPr marL="0" indent="0"/>
            <a:r>
              <a:rPr lang="en-US" dirty="0" smtClean="0"/>
              <a:t>Attached is the recommendation report requested by Blank Company’s name. The purpose of this report was to examine the possibility of the IT Department purchasing 15 new computer systems to be installed in the IT lab. (This is the purpose of the study.)</a:t>
            </a:r>
          </a:p>
          <a:p>
            <a:pPr marL="0" indent="0"/>
            <a:r>
              <a:rPr lang="en-US" dirty="0" smtClean="0"/>
              <a:t> </a:t>
            </a:r>
          </a:p>
          <a:p>
            <a:pPr marL="0" indent="0"/>
            <a:r>
              <a:rPr lang="en-US" dirty="0" smtClean="0"/>
              <a:t>To produce findings, I established the criteria for the new computer systems and researched available systems according to the criteria. After considerable research, I then narrowed the options down to include two systems: DELL XXX model and Gateway XXX model. This report includes the findings on only these two models. (This is the method of the study.)</a:t>
            </a:r>
          </a:p>
          <a:p>
            <a:pPr marL="0" indent="0"/>
            <a:r>
              <a:rPr lang="en-US" dirty="0" smtClean="0"/>
              <a:t> </a:t>
            </a:r>
          </a:p>
          <a:p>
            <a:pPr marL="0" indent="0"/>
            <a:r>
              <a:rPr lang="en-US" dirty="0" smtClean="0"/>
              <a:t>Based on the information I gathered and reviewed, it was found that the DELL XXX model costs $2,000 more than the Gateway XXX model (Criteria 1). However, the DELL XXX model has proven reliability (Criteria 2) and DELL has an excellent customer-service reputation (Criteria 3). Therefore, I recommend buying 15 new DELL XXX computer systems for the IT Department. (This is the recommendation.)</a:t>
            </a:r>
          </a:p>
          <a:p>
            <a:pPr marL="0" indent="0"/>
            <a:r>
              <a:rPr lang="en-US" dirty="0" smtClean="0"/>
              <a:t> </a:t>
            </a:r>
          </a:p>
          <a:p>
            <a:pPr marL="0" indent="0"/>
            <a:r>
              <a:rPr lang="en-US" dirty="0" smtClean="0"/>
              <a:t>If this recommendation is accepted, the IT Department will then complete a purchase order to submit to the Purchasing Department. Thank you.</a:t>
            </a:r>
          </a:p>
          <a:p>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Front Matter: Title Page</a:t>
            </a:r>
          </a:p>
        </p:txBody>
      </p:sp>
      <p:sp>
        <p:nvSpPr>
          <p:cNvPr id="3" name="Slide Number Placeholder 2"/>
          <p:cNvSpPr>
            <a:spLocks noGrp="1"/>
          </p:cNvSpPr>
          <p:nvPr>
            <p:ph type="sldNum" sz="quarter" idx="11"/>
          </p:nvPr>
        </p:nvSpPr>
        <p:spPr/>
        <p:txBody>
          <a:bodyPr/>
          <a:lstStyle/>
          <a:p>
            <a:fld id="{4800E25F-6FE3-4781-8ECC-5F872BB99E29}" type="slidenum">
              <a:rPr lang="en-US" smtClean="0"/>
              <a:pPr/>
              <a:t>18</a:t>
            </a:fld>
            <a:endParaRPr lang="en-US"/>
          </a:p>
        </p:txBody>
      </p:sp>
      <p:sp>
        <p:nvSpPr>
          <p:cNvPr id="5" name="Footer Placeholder 4"/>
          <p:cNvSpPr>
            <a:spLocks noGrp="1"/>
          </p:cNvSpPr>
          <p:nvPr>
            <p:ph type="ftr" sz="quarter" idx="12"/>
          </p:nvPr>
        </p:nvSpPr>
        <p:spPr/>
        <p:txBody>
          <a:bodyPr/>
          <a:lstStyle/>
          <a:p>
            <a:r>
              <a:rPr lang="en-US" smtClean="0"/>
              <a:t>Chapter 18. Writing Formal Reports</a:t>
            </a:r>
            <a:endParaRPr lang="en-US"/>
          </a:p>
        </p:txBody>
      </p:sp>
      <p:sp>
        <p:nvSpPr>
          <p:cNvPr id="4" name="Content Placeholder 3"/>
          <p:cNvSpPr>
            <a:spLocks noGrp="1"/>
          </p:cNvSpPr>
          <p:nvPr>
            <p:ph type="body" orient="vert" idx="1"/>
          </p:nvPr>
        </p:nvSpPr>
        <p:spPr/>
        <p:txBody>
          <a:bodyPr>
            <a:normAutofit fontScale="40000" lnSpcReduction="20000"/>
          </a:bodyPr>
          <a:lstStyle/>
          <a:p>
            <a:pPr>
              <a:buNone/>
            </a:pPr>
            <a:endParaRPr lang="en-US" dirty="0" smtClean="0"/>
          </a:p>
          <a:p>
            <a:pPr>
              <a:buNone/>
            </a:pPr>
            <a:r>
              <a:rPr lang="en-US" dirty="0" smtClean="0"/>
              <a:t>RECOMMENDATION REPORT ON COMPUTER SYSTEMS</a:t>
            </a:r>
          </a:p>
          <a:p>
            <a:endParaRPr lang="en-US" dirty="0" smtClean="0"/>
          </a:p>
          <a:p>
            <a:r>
              <a:rPr lang="en-US" dirty="0" smtClean="0"/>
              <a:t> </a:t>
            </a:r>
          </a:p>
          <a:p>
            <a:r>
              <a:rPr lang="en-US" dirty="0" smtClean="0"/>
              <a:t>		Prepared for:		Andrew Aken</a:t>
            </a:r>
          </a:p>
          <a:p>
            <a:r>
              <a:rPr lang="en-US" dirty="0" smtClean="0"/>
              <a:t>				Instructor, College of Applied Sciences and Arts</a:t>
            </a:r>
          </a:p>
          <a:p>
            <a:r>
              <a:rPr lang="en-US" dirty="0" smtClean="0"/>
              <a:t>				School of Information Systems and Applied Technologies</a:t>
            </a:r>
          </a:p>
          <a:p>
            <a:r>
              <a:rPr lang="en-US" dirty="0" smtClean="0"/>
              <a:t>	</a:t>
            </a:r>
          </a:p>
          <a:p>
            <a:r>
              <a:rPr lang="en-US" dirty="0" smtClean="0"/>
              <a:t> </a:t>
            </a:r>
          </a:p>
          <a:p>
            <a:r>
              <a:rPr lang="en-US" dirty="0" smtClean="0"/>
              <a:t>		Prepared by: 	Your name, your title. (You can determine your own title.)</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 </a:t>
            </a:r>
          </a:p>
          <a:p>
            <a:r>
              <a:rPr lang="en-US" dirty="0" smtClean="0"/>
              <a:t>November 6, 2007</a:t>
            </a:r>
          </a:p>
          <a:p>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a:t>Types of Abstracts</a:t>
            </a:r>
          </a:p>
        </p:txBody>
      </p:sp>
      <p:sp>
        <p:nvSpPr>
          <p:cNvPr id="27652" name="Rectangle 3"/>
          <p:cNvSpPr>
            <a:spLocks noGrp="1" noChangeArrowheads="1"/>
          </p:cNvSpPr>
          <p:nvPr>
            <p:ph idx="1"/>
          </p:nvPr>
        </p:nvSpPr>
        <p:spPr/>
        <p:txBody>
          <a:bodyPr/>
          <a:lstStyle/>
          <a:p>
            <a:r>
              <a:rPr lang="en-US" sz="2400" dirty="0" smtClean="0"/>
              <a:t>Brief technical summary usually no more than 200 words</a:t>
            </a:r>
          </a:p>
          <a:p>
            <a:r>
              <a:rPr lang="en-US" sz="2400" dirty="0" smtClean="0"/>
              <a:t>Helps readers who are familiar with the subject matter decide whether to read the full document</a:t>
            </a:r>
          </a:p>
          <a:p>
            <a:r>
              <a:rPr lang="en-US" sz="2400" dirty="0" smtClean="0"/>
              <a:t>Can contain technical terminology and advanced concepts in the field</a:t>
            </a:r>
          </a:p>
          <a:p>
            <a:endParaRPr lang="en-US" sz="2400" dirty="0" smtClean="0"/>
          </a:p>
          <a:p>
            <a:r>
              <a:rPr lang="en-US" sz="2400" dirty="0" smtClean="0"/>
              <a:t>A </a:t>
            </a:r>
            <a:r>
              <a:rPr lang="en-US" sz="2400" i="1" dirty="0" smtClean="0">
                <a:solidFill>
                  <a:schemeClr val="accent1">
                    <a:lumMod val="75000"/>
                  </a:schemeClr>
                </a:solidFill>
              </a:rPr>
              <a:t>descriptive</a:t>
            </a:r>
            <a:r>
              <a:rPr lang="en-US" sz="2400" i="1" dirty="0" smtClean="0">
                <a:solidFill>
                  <a:srgbClr val="C00000"/>
                </a:solidFill>
              </a:rPr>
              <a:t> </a:t>
            </a:r>
            <a:r>
              <a:rPr lang="en-US" sz="2400" i="1" dirty="0" smtClean="0"/>
              <a:t>abstract </a:t>
            </a:r>
            <a:r>
              <a:rPr lang="en-US" sz="2400" dirty="0" smtClean="0"/>
              <a:t>describes the kinds of information contained in the document.</a:t>
            </a:r>
          </a:p>
          <a:p>
            <a:r>
              <a:rPr lang="en-US" sz="2400" dirty="0" smtClean="0"/>
              <a:t>An </a:t>
            </a:r>
            <a:r>
              <a:rPr lang="en-US" sz="2400" i="1" dirty="0" smtClean="0">
                <a:solidFill>
                  <a:schemeClr val="accent1">
                    <a:lumMod val="75000"/>
                  </a:schemeClr>
                </a:solidFill>
              </a:rPr>
              <a:t>informative</a:t>
            </a:r>
            <a:r>
              <a:rPr lang="en-US" sz="2400" i="1" dirty="0" smtClean="0"/>
              <a:t> abstract</a:t>
            </a:r>
            <a:r>
              <a:rPr lang="en-US" sz="2400" dirty="0" smtClean="0"/>
              <a:t> presents the major findings.</a:t>
            </a:r>
          </a:p>
        </p:txBody>
      </p:sp>
      <p:sp>
        <p:nvSpPr>
          <p:cNvPr id="5" name="Slide Number Placeholder 4"/>
          <p:cNvSpPr>
            <a:spLocks noGrp="1"/>
          </p:cNvSpPr>
          <p:nvPr>
            <p:ph type="sldNum" sz="quarter" idx="11"/>
          </p:nvPr>
        </p:nvSpPr>
        <p:spPr>
          <a:xfrm>
            <a:off x="304800" y="6410325"/>
            <a:ext cx="3581400" cy="366713"/>
          </a:xfrm>
        </p:spPr>
        <p:txBody>
          <a:bodyPr/>
          <a:lstStyle/>
          <a:p>
            <a:pPr algn="l">
              <a:defRPr/>
            </a:pPr>
            <a:fld id="{1367E1D7-8C98-456F-8A09-4AC5FB101073}" type="slidenum">
              <a:rPr lang="en-US" sz="1200">
                <a:solidFill>
                  <a:srgbClr val="FFFFFF"/>
                </a:solidFill>
              </a:rPr>
              <a:pPr algn="l">
                <a:defRPr/>
              </a:pPr>
              <a:t>19</a:t>
            </a:fld>
            <a:endParaRPr lang="en-US" sz="1200" dirty="0">
              <a:solidFill>
                <a:srgbClr val="FFFFFF"/>
              </a:solidFill>
            </a:endParaRPr>
          </a:p>
        </p:txBody>
      </p:sp>
      <p:sp>
        <p:nvSpPr>
          <p:cNvPr id="6" name="Footer Placeholder 5"/>
          <p:cNvSpPr>
            <a:spLocks noGrp="1"/>
          </p:cNvSpPr>
          <p:nvPr>
            <p:ph type="ftr" sz="quarter" idx="12"/>
          </p:nvPr>
        </p:nvSpPr>
        <p:spPr/>
        <p:txBody>
          <a:body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r>
              <a:rPr lang="en-US" smtClean="0"/>
              <a:t>Types of Formal Reports</a:t>
            </a:r>
          </a:p>
        </p:txBody>
      </p:sp>
      <p:sp>
        <p:nvSpPr>
          <p:cNvPr id="14340" name="Rectangle 3"/>
          <p:cNvSpPr>
            <a:spLocks noGrp="1" noChangeArrowheads="1"/>
          </p:cNvSpPr>
          <p:nvPr>
            <p:ph idx="1"/>
          </p:nvPr>
        </p:nvSpPr>
        <p:spPr/>
        <p:txBody>
          <a:bodyPr/>
          <a:lstStyle/>
          <a:p>
            <a:r>
              <a:rPr lang="en-US" i="1" dirty="0" smtClean="0"/>
              <a:t>Informational report</a:t>
            </a:r>
            <a:r>
              <a:rPr lang="en-US" dirty="0" smtClean="0"/>
              <a:t>: presents results</a:t>
            </a:r>
          </a:p>
          <a:p>
            <a:r>
              <a:rPr lang="en-US" i="1" dirty="0" smtClean="0"/>
              <a:t>Analytical report</a:t>
            </a:r>
            <a:r>
              <a:rPr lang="en-US" dirty="0" smtClean="0"/>
              <a:t>: presents results and draws conclusions</a:t>
            </a:r>
          </a:p>
          <a:p>
            <a:r>
              <a:rPr lang="en-US" i="1" dirty="0" smtClean="0"/>
              <a:t>Recommendation report</a:t>
            </a:r>
            <a:r>
              <a:rPr lang="en-US" dirty="0" smtClean="0"/>
              <a:t>: presents results, draws conclusions, and makes recommendations</a:t>
            </a:r>
          </a:p>
          <a:p>
            <a:pPr lvl="1"/>
            <a:r>
              <a:rPr lang="en-US" dirty="0" smtClean="0"/>
              <a:t>may also be called feasibility report, assessment report, evaluation report, or other titles</a:t>
            </a:r>
          </a:p>
          <a:p>
            <a:pPr lvl="1"/>
            <a:endParaRPr lang="en-US" dirty="0" smtClean="0"/>
          </a:p>
          <a:p>
            <a:pPr lvl="1"/>
            <a:endParaRPr lang="en-US" dirty="0" smtClean="0"/>
          </a:p>
        </p:txBody>
      </p:sp>
      <p:sp>
        <p:nvSpPr>
          <p:cNvPr id="5" name="Slide Number Placeholder 4"/>
          <p:cNvSpPr>
            <a:spLocks noGrp="1"/>
          </p:cNvSpPr>
          <p:nvPr>
            <p:ph type="sldNum" sz="quarter" idx="11"/>
          </p:nvPr>
        </p:nvSpPr>
        <p:spPr/>
        <p:txBody>
          <a:bodyPr/>
          <a:lstStyle/>
          <a:p>
            <a:fld id="{12E5DE8B-3F3D-43C2-851F-D2E33FE7974A}" type="slidenum">
              <a:rPr lang="en-US" smtClean="0"/>
              <a:pPr/>
              <a:t>2</a:t>
            </a:fld>
            <a:endParaRPr lang="en-US"/>
          </a:p>
        </p:txBody>
      </p:sp>
      <p:pic>
        <p:nvPicPr>
          <p:cNvPr id="6" name="Picture 5" descr="C:\Documents and Settings\nlmartin\Local Settings\Temporary Internet Files\Content.IE5\Z6KGOXQ2\MCBS01094_0000[1].wmf"/>
          <p:cNvPicPr>
            <a:picLocks noChangeAspect="1" noChangeArrowheads="1"/>
          </p:cNvPicPr>
          <p:nvPr/>
        </p:nvPicPr>
        <p:blipFill>
          <a:blip r:embed="rId2"/>
          <a:srcRect/>
          <a:stretch>
            <a:fillRect/>
          </a:stretch>
        </p:blipFill>
        <p:spPr bwMode="auto">
          <a:xfrm>
            <a:off x="6629400" y="4876800"/>
            <a:ext cx="1685925" cy="1828800"/>
          </a:xfrm>
          <a:prstGeom prst="rect">
            <a:avLst/>
          </a:prstGeom>
          <a:noFill/>
          <a:ln w="9525">
            <a:noFill/>
            <a:miter lim="800000"/>
            <a:headEnd/>
            <a:tailEnd/>
          </a:ln>
        </p:spPr>
      </p:pic>
      <p:sp>
        <p:nvSpPr>
          <p:cNvPr id="10" name="Footer Placeholder 9"/>
          <p:cNvSpPr>
            <a:spLocks noGrp="1"/>
          </p:cNvSpPr>
          <p:nvPr>
            <p:ph type="ftr" sz="quarter" idx="12"/>
          </p:nvPr>
        </p:nvSpPr>
        <p:spPr/>
        <p:txBody>
          <a:bodyPr/>
          <a:lstStyle/>
          <a:p>
            <a:pPr>
              <a:defRPr/>
            </a:pPr>
            <a:r>
              <a:rPr lang="en-US" smtClean="0"/>
              <a:t>Chapter 18. Writing Formal Reports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solidFill>
                  <a:schemeClr val="bg1"/>
                </a:solidFill>
              </a:rPr>
              <a:t>Front Matter: Abstract</a:t>
            </a:r>
          </a:p>
        </p:txBody>
      </p:sp>
      <p:sp>
        <p:nvSpPr>
          <p:cNvPr id="5" name="Slide Number Placeholder 4"/>
          <p:cNvSpPr>
            <a:spLocks noGrp="1"/>
          </p:cNvSpPr>
          <p:nvPr>
            <p:ph type="sldNum" sz="quarter" idx="11"/>
          </p:nvPr>
        </p:nvSpPr>
        <p:spPr/>
        <p:txBody>
          <a:bodyPr/>
          <a:lstStyle/>
          <a:p>
            <a:pPr>
              <a:defRPr/>
            </a:pPr>
            <a:fld id="{92BFDECC-B24D-4259-96BF-337FC58428CE}" type="slidenum">
              <a:rPr lang="en-US" smtClean="0"/>
              <a:pPr>
                <a:defRPr/>
              </a:pPr>
              <a:t>20</a:t>
            </a:fld>
            <a:endParaRPr lang="en-US"/>
          </a:p>
        </p:txBody>
      </p:sp>
      <p:sp>
        <p:nvSpPr>
          <p:cNvPr id="6" name="Footer Placeholder 5"/>
          <p:cNvSpPr>
            <a:spLocks noGrp="1"/>
          </p:cNvSpPr>
          <p:nvPr>
            <p:ph type="ftr" sz="quarter" idx="12"/>
          </p:nvPr>
        </p:nvSpPr>
        <p:spPr/>
        <p:txBody>
          <a:bodyPr/>
          <a:lstStyle/>
          <a:p>
            <a:pPr>
              <a:defRPr/>
            </a:pPr>
            <a:r>
              <a:rPr lang="en-US" smtClean="0"/>
              <a:t>Chapter 18. Writing Formal Reports</a:t>
            </a:r>
            <a:endParaRPr lang="en-US"/>
          </a:p>
        </p:txBody>
      </p:sp>
      <p:sp>
        <p:nvSpPr>
          <p:cNvPr id="387075" name="Rectangle 3"/>
          <p:cNvSpPr>
            <a:spLocks noGrp="1" noChangeArrowheads="1"/>
          </p:cNvSpPr>
          <p:nvPr>
            <p:ph type="body" orient="vert" idx="1"/>
          </p:nvPr>
        </p:nvSpPr>
        <p:spPr/>
        <p:txBody>
          <a:bodyPr>
            <a:normAutofit fontScale="47500" lnSpcReduction="20000"/>
          </a:bodyPr>
          <a:lstStyle/>
          <a:p>
            <a:pPr marL="274320" indent="-274320" eaLnBrk="1" fontAlgn="auto" hangingPunct="1">
              <a:spcAft>
                <a:spcPts val="0"/>
              </a:spcAft>
              <a:buFont typeface="Wingdings 2"/>
              <a:buChar char=""/>
              <a:defRPr/>
            </a:pPr>
            <a:endParaRPr lang="en-US" sz="2400" dirty="0" smtClean="0"/>
          </a:p>
          <a:p>
            <a:pPr marL="274320" indent="-274320" algn="ctr" eaLnBrk="1" fontAlgn="auto" hangingPunct="1">
              <a:spcAft>
                <a:spcPts val="0"/>
              </a:spcAft>
              <a:buFont typeface="Wingdings 2"/>
              <a:buNone/>
              <a:defRPr/>
            </a:pPr>
            <a:r>
              <a:rPr lang="en-US" b="1" dirty="0" smtClean="0"/>
              <a:t>Abstract</a:t>
            </a:r>
            <a:endParaRPr lang="en-US" dirty="0" smtClean="0"/>
          </a:p>
          <a:p>
            <a:pPr marL="274320" indent="-274320" eaLnBrk="1" fontAlgn="auto" hangingPunct="1">
              <a:spcAft>
                <a:spcPts val="0"/>
              </a:spcAft>
              <a:buFont typeface="Wingdings 2"/>
              <a:buNone/>
              <a:defRPr/>
            </a:pPr>
            <a:r>
              <a:rPr lang="en-US" dirty="0" smtClean="0"/>
              <a:t> </a:t>
            </a:r>
          </a:p>
          <a:p>
            <a:pPr marL="274320" indent="-274320" algn="ctr" eaLnBrk="1" fontAlgn="auto" hangingPunct="1">
              <a:spcAft>
                <a:spcPts val="0"/>
              </a:spcAft>
              <a:buFont typeface="Wingdings 2"/>
              <a:buNone/>
              <a:defRPr/>
            </a:pPr>
            <a:r>
              <a:rPr lang="en-US" b="1" dirty="0" smtClean="0"/>
              <a:t>“RECOMMENDATION REPORT ON COMPUTER SYSTEMS”</a:t>
            </a:r>
            <a:endParaRPr lang="en-US" dirty="0" smtClean="0"/>
          </a:p>
          <a:p>
            <a:pPr marL="274320" indent="-274320" eaLnBrk="1" fontAlgn="auto" hangingPunct="1">
              <a:spcAft>
                <a:spcPts val="0"/>
              </a:spcAft>
              <a:buFont typeface="Wingdings 2"/>
              <a:buNone/>
              <a:defRPr/>
            </a:pPr>
            <a:r>
              <a:rPr lang="en-US" b="1" dirty="0" smtClean="0"/>
              <a:t> </a:t>
            </a:r>
            <a:endParaRPr lang="en-US" dirty="0" smtClean="0"/>
          </a:p>
          <a:p>
            <a:pPr marL="274320" indent="-274320" algn="ctr" eaLnBrk="1" fontAlgn="auto" hangingPunct="1">
              <a:spcAft>
                <a:spcPts val="0"/>
              </a:spcAft>
              <a:buFont typeface="Wingdings 2"/>
              <a:buNone/>
              <a:defRPr/>
            </a:pPr>
            <a:r>
              <a:rPr lang="en-US" dirty="0" smtClean="0"/>
              <a:t>Prepared by:	Your name, Your title</a:t>
            </a:r>
          </a:p>
          <a:p>
            <a:pPr marL="274320" indent="-274320" eaLnBrk="1" fontAlgn="auto" hangingPunct="1">
              <a:spcAft>
                <a:spcPts val="0"/>
              </a:spcAft>
              <a:buFont typeface="Wingdings 2"/>
              <a:buNone/>
              <a:defRPr/>
            </a:pPr>
            <a:r>
              <a:rPr lang="en-US" dirty="0" smtClean="0"/>
              <a:t> </a:t>
            </a:r>
          </a:p>
          <a:p>
            <a:pPr marL="225425" indent="0" eaLnBrk="1" fontAlgn="auto" hangingPunct="1">
              <a:spcAft>
                <a:spcPts val="0"/>
              </a:spcAft>
              <a:buFont typeface="Wingdings 2"/>
              <a:buNone/>
              <a:defRPr/>
            </a:pPr>
            <a:r>
              <a:rPr lang="en-US" dirty="0" smtClean="0"/>
              <a:t>Please include your abstract on this page. You should edit it a bit to include the new recommendation portion of your report. Although page numbering started on the previous page, the Title Page, you should start displaying the page number on this page. This would be </a:t>
            </a:r>
            <a:r>
              <a:rPr lang="en-US" i="1" dirty="0" smtClean="0"/>
              <a:t>ii</a:t>
            </a:r>
            <a:r>
              <a:rPr lang="en-US" dirty="0" smtClean="0"/>
              <a:t>. </a:t>
            </a:r>
          </a:p>
          <a:p>
            <a:pPr marL="225425" indent="0" eaLnBrk="1" fontAlgn="auto" hangingPunct="1">
              <a:spcAft>
                <a:spcPts val="0"/>
              </a:spcAft>
              <a:buFont typeface="Wingdings 2"/>
              <a:buNone/>
              <a:defRPr/>
            </a:pPr>
            <a:r>
              <a:rPr lang="en-US" dirty="0" smtClean="0"/>
              <a:t> </a:t>
            </a:r>
          </a:p>
          <a:p>
            <a:pPr marL="225425" indent="0" eaLnBrk="1" fontAlgn="auto" hangingPunct="1">
              <a:spcAft>
                <a:spcPts val="0"/>
              </a:spcAft>
              <a:buFont typeface="Wingdings 2"/>
              <a:buNone/>
              <a:defRPr/>
            </a:pPr>
            <a:r>
              <a:rPr lang="en-US" dirty="0" smtClean="0"/>
              <a:t>Keywords: If this is to be stored electronically, you can choose the keywords that might register “hits” of important terms in your report. You can list them vertically across the page with a comma following each one.</a:t>
            </a:r>
          </a:p>
          <a:p>
            <a:pPr marL="225425" indent="0" eaLnBrk="1" fontAlgn="auto" hangingPunct="1">
              <a:spcAft>
                <a:spcPts val="0"/>
              </a:spcAft>
              <a:buFont typeface="Wingdings 2"/>
              <a:buNone/>
              <a:defRPr/>
            </a:pPr>
            <a:r>
              <a:rPr lang="en-US" dirty="0" smtClean="0"/>
              <a:t> </a:t>
            </a:r>
          </a:p>
          <a:p>
            <a:pPr marL="225425" indent="0" eaLnBrk="1" fontAlgn="auto" hangingPunct="1">
              <a:spcAft>
                <a:spcPts val="0"/>
              </a:spcAft>
              <a:buFont typeface="Wingdings 2"/>
              <a:buNone/>
              <a:defRPr/>
            </a:pPr>
            <a:r>
              <a:rPr lang="en-US" dirty="0" smtClean="0"/>
              <a:t>	</a:t>
            </a:r>
            <a:r>
              <a:rPr lang="en-US" i="1" dirty="0" smtClean="0"/>
              <a:t>Printing, laser printers, HP LaserJet 1200se</a:t>
            </a:r>
          </a:p>
          <a:p>
            <a:pPr marL="274320" indent="-274320" eaLnBrk="1" fontAlgn="auto" hangingPunct="1">
              <a:spcAft>
                <a:spcPts val="0"/>
              </a:spcAft>
              <a:buFont typeface="Wingdings 2"/>
              <a:buNone/>
              <a:defRPr/>
            </a:pPr>
            <a:endParaRPr lang="en-US" i="1" dirty="0" smtClean="0"/>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None/>
              <a:defRPr/>
            </a:pPr>
            <a:endParaRPr lang="en-US" dirty="0" smtClean="0"/>
          </a:p>
          <a:p>
            <a:pPr marL="274320" indent="-274320" algn="ctr" eaLnBrk="1" fontAlgn="auto" hangingPunct="1">
              <a:spcAft>
                <a:spcPts val="0"/>
              </a:spcAft>
              <a:buFont typeface="Wingdings 2"/>
              <a:buNone/>
              <a:defRPr/>
            </a:pPr>
            <a:r>
              <a:rPr lang="en-US" dirty="0" smtClean="0"/>
              <a:t>ii </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Front Matter: Table of Contents</a:t>
            </a:r>
            <a:endParaRPr lang="en-US" dirty="0"/>
          </a:p>
        </p:txBody>
      </p:sp>
      <p:sp>
        <p:nvSpPr>
          <p:cNvPr id="30723" name="Content Placeholder 2"/>
          <p:cNvSpPr>
            <a:spLocks noGrp="1"/>
          </p:cNvSpPr>
          <p:nvPr>
            <p:ph idx="1"/>
          </p:nvPr>
        </p:nvSpPr>
        <p:spPr/>
        <p:txBody>
          <a:bodyPr>
            <a:normAutofit fontScale="92500" lnSpcReduction="20000"/>
          </a:bodyPr>
          <a:lstStyle/>
          <a:p>
            <a:r>
              <a:rPr lang="en-US" smtClean="0"/>
              <a:t>Two main functions:</a:t>
            </a:r>
          </a:p>
          <a:p>
            <a:pPr lvl="1"/>
            <a:r>
              <a:rPr lang="en-US" smtClean="0"/>
              <a:t>Help readers find information</a:t>
            </a:r>
          </a:p>
          <a:p>
            <a:pPr lvl="1"/>
            <a:r>
              <a:rPr lang="en-US" smtClean="0"/>
              <a:t>Help them understand the scope and organization of the document</a:t>
            </a:r>
          </a:p>
          <a:p>
            <a:r>
              <a:rPr lang="en-US" smtClean="0"/>
              <a:t>Use headings from document</a:t>
            </a:r>
          </a:p>
          <a:p>
            <a:r>
              <a:rPr lang="en-US" smtClean="0"/>
              <a:t>Table of Contents does NOT contain an entry for itself.</a:t>
            </a:r>
          </a:p>
          <a:p>
            <a:r>
              <a:rPr lang="en-US" smtClean="0"/>
              <a:t>Front matter is numbered using lowercase Roman numberals, (i, ii, etc.) centered at bottom of page</a:t>
            </a:r>
          </a:p>
          <a:p>
            <a:r>
              <a:rPr lang="en-US" smtClean="0"/>
              <a:t>ToC not numbered, abstract begins with ii. </a:t>
            </a:r>
          </a:p>
          <a:p>
            <a:r>
              <a:rPr lang="en-US" smtClean="0"/>
              <a:t>Body is numbered with Arabic numberals.</a:t>
            </a:r>
          </a:p>
        </p:txBody>
      </p:sp>
      <p:sp>
        <p:nvSpPr>
          <p:cNvPr id="4" name="Slide Number Placeholder 3"/>
          <p:cNvSpPr>
            <a:spLocks noGrp="1"/>
          </p:cNvSpPr>
          <p:nvPr>
            <p:ph type="sldNum" sz="quarter" idx="11"/>
          </p:nvPr>
        </p:nvSpPr>
        <p:spPr/>
        <p:txBody>
          <a:bodyPr/>
          <a:lstStyle/>
          <a:p>
            <a:fld id="{4CB12C51-1B46-40E6-A1A3-935E8A7A63A2}" type="slidenum">
              <a:rPr lang="en-US" smtClean="0"/>
              <a:pPr/>
              <a:t>21</a:t>
            </a:fld>
            <a:endParaRPr lang="en-US"/>
          </a:p>
        </p:txBody>
      </p:sp>
      <p:sp>
        <p:nvSpPr>
          <p:cNvPr id="5" name="Footer Placeholder 4"/>
          <p:cNvSpPr>
            <a:spLocks noGrp="1"/>
          </p:cNvSpPr>
          <p:nvPr>
            <p:ph type="ftr" sz="quarter" idx="12"/>
          </p:nvPr>
        </p:nvSpPr>
        <p:spPr/>
        <p:txBody>
          <a:bodyPr/>
          <a:lstStyle/>
          <a:p>
            <a:r>
              <a:rPr lang="en-US" smtClean="0"/>
              <a:t>Chapter 18. Writing Formal Reports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chemeClr val="bg1"/>
                </a:solidFill>
              </a:rPr>
              <a:t>Front Matter: Table of Contents</a:t>
            </a:r>
          </a:p>
        </p:txBody>
      </p:sp>
      <p:sp>
        <p:nvSpPr>
          <p:cNvPr id="3" name="Slide Number Placeholder 2"/>
          <p:cNvSpPr>
            <a:spLocks noGrp="1"/>
          </p:cNvSpPr>
          <p:nvPr>
            <p:ph type="sldNum" sz="quarter" idx="11"/>
          </p:nvPr>
        </p:nvSpPr>
        <p:spPr/>
        <p:txBody>
          <a:bodyPr/>
          <a:lstStyle/>
          <a:p>
            <a:pPr>
              <a:defRPr/>
            </a:pPr>
            <a:fld id="{50F24CBF-0C94-47C1-B749-21092A545BE4}" type="slidenum">
              <a:rPr lang="en-US"/>
              <a:pPr>
                <a:defRPr/>
              </a:pPr>
              <a:t>22</a:t>
            </a:fld>
            <a:endParaRPr lang="en-US"/>
          </a:p>
        </p:txBody>
      </p:sp>
      <p:sp>
        <p:nvSpPr>
          <p:cNvPr id="5" name="Footer Placeholder 4"/>
          <p:cNvSpPr>
            <a:spLocks noGrp="1"/>
          </p:cNvSpPr>
          <p:nvPr>
            <p:ph type="ftr" sz="quarter" idx="12"/>
          </p:nvPr>
        </p:nvSpPr>
        <p:spPr/>
        <p:txBody>
          <a:bodyPr/>
          <a:lstStyle/>
          <a:p>
            <a:pPr>
              <a:defRPr/>
            </a:pPr>
            <a:r>
              <a:rPr lang="en-US" smtClean="0"/>
              <a:t>Chapter 18. Writing Formal Reports</a:t>
            </a:r>
            <a:endParaRPr lang="en-US"/>
          </a:p>
        </p:txBody>
      </p:sp>
      <p:sp>
        <p:nvSpPr>
          <p:cNvPr id="4" name="Content Placeholder 3"/>
          <p:cNvSpPr>
            <a:spLocks noGrp="1"/>
          </p:cNvSpPr>
          <p:nvPr>
            <p:ph type="body" orient="vert" idx="1"/>
          </p:nvPr>
        </p:nvSpPr>
        <p:spPr/>
        <p:txBody>
          <a:bodyPr>
            <a:normAutofit fontScale="47500" lnSpcReduction="20000"/>
          </a:bodyPr>
          <a:lstStyle/>
          <a:p>
            <a:pPr marL="274320" indent="-274320" algn="ctr" eaLnBrk="1" fontAlgn="auto" hangingPunct="1">
              <a:spcAft>
                <a:spcPts val="0"/>
              </a:spcAft>
              <a:buFont typeface="Wingdings 2"/>
              <a:buNone/>
              <a:defRPr/>
            </a:pPr>
            <a:r>
              <a:rPr lang="en-US" b="1" dirty="0" smtClean="0"/>
              <a:t>Table of Contents</a:t>
            </a:r>
          </a:p>
          <a:p>
            <a:pPr marL="274320" indent="-274320" algn="ctr"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None/>
              <a:defRPr/>
            </a:pPr>
            <a:r>
              <a:rPr lang="en-US" dirty="0" smtClean="0"/>
              <a:t>Abstract	………………………………………………………………………………………………..ii</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None/>
              <a:defRPr/>
            </a:pPr>
            <a:r>
              <a:rPr lang="en-US" dirty="0" smtClean="0"/>
              <a:t>Introduction……………………………………………………………………………………………….1</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None/>
              <a:defRPr/>
            </a:pPr>
            <a:r>
              <a:rPr lang="en-US" dirty="0" smtClean="0"/>
              <a:t>Comparison/Results or Findings……………………………………………………………………….#</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None/>
              <a:defRPr/>
            </a:pPr>
            <a:r>
              <a:rPr lang="en-US" dirty="0" smtClean="0"/>
              <a:t>Conclusions……………………………………………………………………………………..………..#</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None/>
              <a:defRPr/>
            </a:pPr>
            <a:r>
              <a:rPr lang="en-US" dirty="0" smtClean="0"/>
              <a:t>Recommendation……………………………………………………………………………….……….#</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None/>
              <a:defRPr/>
            </a:pPr>
            <a:r>
              <a:rPr lang="en-US" dirty="0" smtClean="0"/>
              <a:t>Works Cited………………………………………………………………………………………..……..#</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None/>
              <a:defRPr/>
            </a:pPr>
            <a:r>
              <a:rPr lang="en-US" sz="2600" i="1" dirty="0" smtClean="0"/>
              <a:t>You should set a right tab with leaders on the right margin in order to create the table of contents. See instructions in </a:t>
            </a:r>
            <a:r>
              <a:rPr lang="en-US" sz="2600" i="1" dirty="0" err="1" smtClean="0"/>
              <a:t>Asg</a:t>
            </a:r>
            <a:r>
              <a:rPr lang="en-US" sz="2600" i="1" dirty="0" smtClean="0"/>
              <a:t> 20.</a:t>
            </a:r>
          </a:p>
          <a:p>
            <a:pPr marL="274320" indent="-274320" eaLnBrk="1" fontAlgn="auto" hangingPunct="1">
              <a:spcAft>
                <a:spcPts val="0"/>
              </a:spcAft>
              <a:buFont typeface="Wingdings 2"/>
              <a:buNone/>
              <a:defRPr/>
            </a:pPr>
            <a:r>
              <a:rPr lang="en-US" sz="2600" i="1" dirty="0" smtClean="0"/>
              <a:t> </a:t>
            </a:r>
          </a:p>
          <a:p>
            <a:pPr marL="274320" indent="-27432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normAutofit fontScale="90000"/>
          </a:bodyPr>
          <a:lstStyle/>
          <a:p>
            <a:r>
              <a:rPr lang="en-US" smtClean="0"/>
              <a:t>Guidelines for Writing an </a:t>
            </a:r>
            <a:br>
              <a:rPr lang="en-US" smtClean="0"/>
            </a:br>
            <a:r>
              <a:rPr lang="en-US" smtClean="0"/>
              <a:t>Executive Summary</a:t>
            </a:r>
            <a:endParaRPr lang="en-US"/>
          </a:p>
        </p:txBody>
      </p:sp>
      <p:sp>
        <p:nvSpPr>
          <p:cNvPr id="388099" name="Rectangle 3"/>
          <p:cNvSpPr>
            <a:spLocks noGrp="1" noChangeArrowheads="1"/>
          </p:cNvSpPr>
          <p:nvPr>
            <p:ph idx="1"/>
          </p:nvPr>
        </p:nvSpPr>
        <p:spPr/>
        <p:txBody>
          <a:bodyPr/>
          <a:lstStyle/>
          <a:p>
            <a:r>
              <a:rPr lang="en-US" dirty="0" smtClean="0"/>
              <a:t>Use specific evidence in describing the background.</a:t>
            </a:r>
          </a:p>
          <a:p>
            <a:r>
              <a:rPr lang="en-US" dirty="0" smtClean="0"/>
              <a:t>Be specific in describing the research.</a:t>
            </a:r>
          </a:p>
          <a:p>
            <a:r>
              <a:rPr lang="en-US" dirty="0" smtClean="0"/>
              <a:t>Describe the methods briefly.</a:t>
            </a:r>
          </a:p>
          <a:p>
            <a:r>
              <a:rPr lang="en-US" dirty="0" smtClean="0"/>
              <a:t>Describe the findings according to your readers’ needs.</a:t>
            </a:r>
          </a:p>
          <a:p>
            <a:r>
              <a:rPr lang="en-US" dirty="0" smtClean="0"/>
              <a:t>Ask an outside reader to review your draft.</a:t>
            </a:r>
            <a:endParaRPr lang="en-US" dirty="0"/>
          </a:p>
        </p:txBody>
      </p:sp>
      <p:sp>
        <p:nvSpPr>
          <p:cNvPr id="5" name="Slide Number Placeholder 4"/>
          <p:cNvSpPr>
            <a:spLocks noGrp="1"/>
          </p:cNvSpPr>
          <p:nvPr>
            <p:ph type="sldNum" sz="quarter" idx="11"/>
          </p:nvPr>
        </p:nvSpPr>
        <p:spPr/>
        <p:txBody>
          <a:bodyPr/>
          <a:lstStyle/>
          <a:p>
            <a:fld id="{117A67E7-1AC1-4A95-9602-F3F806BFB6B4}" type="slidenum">
              <a:rPr lang="en-US" smtClean="0"/>
              <a:pPr/>
              <a:t>23</a:t>
            </a:fld>
            <a:endParaRPr lang="en-US"/>
          </a:p>
        </p:txBody>
      </p:sp>
      <p:sp>
        <p:nvSpPr>
          <p:cNvPr id="4" name="Footer Placeholder 3"/>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Elements of the Back Matter</a:t>
            </a:r>
          </a:p>
        </p:txBody>
      </p:sp>
      <p:sp>
        <p:nvSpPr>
          <p:cNvPr id="32772" name="Rectangle 3"/>
          <p:cNvSpPr>
            <a:spLocks noGrp="1" noChangeArrowheads="1"/>
          </p:cNvSpPr>
          <p:nvPr>
            <p:ph idx="1"/>
          </p:nvPr>
        </p:nvSpPr>
        <p:spPr/>
        <p:txBody>
          <a:bodyPr/>
          <a:lstStyle/>
          <a:p>
            <a:r>
              <a:rPr lang="en-US" dirty="0" smtClean="0"/>
              <a:t>Glossary and list of symbols (optional)</a:t>
            </a:r>
          </a:p>
          <a:p>
            <a:r>
              <a:rPr lang="en-US" dirty="0" smtClean="0"/>
              <a:t>References</a:t>
            </a:r>
          </a:p>
          <a:p>
            <a:r>
              <a:rPr lang="en-US" dirty="0" smtClean="0"/>
              <a:t>Appendices (optional)</a:t>
            </a:r>
          </a:p>
        </p:txBody>
      </p:sp>
      <p:sp>
        <p:nvSpPr>
          <p:cNvPr id="5" name="Slide Number Placeholder 4"/>
          <p:cNvSpPr>
            <a:spLocks noGrp="1"/>
          </p:cNvSpPr>
          <p:nvPr>
            <p:ph type="sldNum" sz="quarter" idx="11"/>
          </p:nvPr>
        </p:nvSpPr>
        <p:spPr/>
        <p:txBody>
          <a:bodyPr/>
          <a:lstStyle/>
          <a:p>
            <a:fld id="{E7E2F301-8633-459C-80B4-FBBA4073D022}" type="slidenum">
              <a:rPr lang="en-US" smtClean="0"/>
              <a:pPr/>
              <a:t>24</a:t>
            </a:fld>
            <a:endParaRPr lang="en-US"/>
          </a:p>
        </p:txBody>
      </p:sp>
      <p:sp>
        <p:nvSpPr>
          <p:cNvPr id="9" name="Footer Placeholder 8"/>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mtClean="0"/>
              <a:t>Analytical Reports Address Questions:</a:t>
            </a:r>
          </a:p>
        </p:txBody>
      </p:sp>
      <p:sp>
        <p:nvSpPr>
          <p:cNvPr id="15364" name="Rectangle 3"/>
          <p:cNvSpPr>
            <a:spLocks noGrp="1" noChangeArrowheads="1"/>
          </p:cNvSpPr>
          <p:nvPr>
            <p:ph idx="1"/>
          </p:nvPr>
        </p:nvSpPr>
        <p:spPr/>
        <p:txBody>
          <a:bodyPr>
            <a:normAutofit fontScale="92500" lnSpcReduction="20000"/>
          </a:bodyPr>
          <a:lstStyle/>
          <a:p>
            <a:r>
              <a:rPr lang="en-US" dirty="0" smtClean="0"/>
              <a:t>What is the best way to do Function X</a:t>
            </a:r>
            <a:r>
              <a:rPr lang="en-US" dirty="0" smtClean="0"/>
              <a:t>?</a:t>
            </a:r>
          </a:p>
          <a:p>
            <a:pPr lvl="1"/>
            <a:r>
              <a:rPr lang="en-US" dirty="0" smtClean="0"/>
              <a:t>What is the most effective way to track manuscripts being edited by different people?</a:t>
            </a:r>
            <a:endParaRPr lang="en-US" dirty="0" smtClean="0"/>
          </a:p>
          <a:p>
            <a:r>
              <a:rPr lang="en-US" dirty="0" smtClean="0"/>
              <a:t>What causes Situation X</a:t>
            </a:r>
            <a:r>
              <a:rPr lang="en-US" dirty="0" smtClean="0"/>
              <a:t>?</a:t>
            </a:r>
          </a:p>
          <a:p>
            <a:pPr lvl="1"/>
            <a:r>
              <a:rPr lang="en-US" dirty="0" smtClean="0"/>
              <a:t>Why is there a high turnover in the IT Systems Department?</a:t>
            </a:r>
            <a:endParaRPr lang="en-US" dirty="0" smtClean="0"/>
          </a:p>
          <a:p>
            <a:r>
              <a:rPr lang="en-US" dirty="0" smtClean="0"/>
              <a:t>What are the results of Situation X</a:t>
            </a:r>
            <a:r>
              <a:rPr lang="en-US" dirty="0" smtClean="0"/>
              <a:t>?</a:t>
            </a:r>
          </a:p>
          <a:p>
            <a:pPr lvl="1"/>
            <a:r>
              <a:rPr lang="en-US" dirty="0" smtClean="0"/>
              <a:t>If we create a Web site for our company, how much can we expect business to increase?</a:t>
            </a:r>
            <a:endParaRPr lang="en-US" dirty="0" smtClean="0"/>
          </a:p>
          <a:p>
            <a:r>
              <a:rPr lang="en-US" dirty="0" smtClean="0"/>
              <a:t>Could we do Function X</a:t>
            </a:r>
            <a:r>
              <a:rPr lang="en-US" dirty="0" smtClean="0"/>
              <a:t>?</a:t>
            </a:r>
          </a:p>
          <a:p>
            <a:pPr lvl="1"/>
            <a:r>
              <a:rPr lang="en-US" dirty="0" smtClean="0"/>
              <a:t>Do we have the infrastructure to compete with Company A in bidding on these government contracts?</a:t>
            </a:r>
            <a:endParaRPr lang="en-US" dirty="0" smtClean="0"/>
          </a:p>
        </p:txBody>
      </p:sp>
      <p:sp>
        <p:nvSpPr>
          <p:cNvPr id="5" name="Slide Number Placeholder 4"/>
          <p:cNvSpPr>
            <a:spLocks noGrp="1"/>
          </p:cNvSpPr>
          <p:nvPr>
            <p:ph type="sldNum" sz="quarter" idx="11"/>
          </p:nvPr>
        </p:nvSpPr>
        <p:spPr/>
        <p:txBody>
          <a:bodyPr/>
          <a:lstStyle/>
          <a:p>
            <a:fld id="{9EE9C525-8DC2-4A9B-8FFC-E317EC4873B9}" type="slidenum">
              <a:rPr lang="en-US" smtClean="0"/>
              <a:pPr/>
              <a:t>3</a:t>
            </a:fld>
            <a:endParaRPr lang="en-US"/>
          </a:p>
        </p:txBody>
      </p:sp>
      <p:sp>
        <p:nvSpPr>
          <p:cNvPr id="9" name="Footer Placeholder 8"/>
          <p:cNvSpPr>
            <a:spLocks noGrp="1"/>
          </p:cNvSpPr>
          <p:nvPr>
            <p:ph type="ftr" sz="quarter" idx="12"/>
          </p:nvPr>
        </p:nvSpPr>
        <p:spPr/>
        <p:txBody>
          <a:bodyPr/>
          <a:lstStyle/>
          <a:p>
            <a:pPr>
              <a:defRPr/>
            </a:pPr>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mtClean="0"/>
              <a:t>Recommendation Reports Address Questions:</a:t>
            </a:r>
          </a:p>
        </p:txBody>
      </p:sp>
      <p:sp>
        <p:nvSpPr>
          <p:cNvPr id="16388" name="Rectangle 3"/>
          <p:cNvSpPr>
            <a:spLocks noGrp="1" noChangeArrowheads="1"/>
          </p:cNvSpPr>
          <p:nvPr>
            <p:ph idx="1"/>
          </p:nvPr>
        </p:nvSpPr>
        <p:spPr/>
        <p:txBody>
          <a:bodyPr>
            <a:normAutofit fontScale="70000" lnSpcReduction="20000"/>
          </a:bodyPr>
          <a:lstStyle/>
          <a:p>
            <a:r>
              <a:rPr lang="en-US" dirty="0" smtClean="0"/>
              <a:t>What should we do about Problem X</a:t>
            </a:r>
            <a:r>
              <a:rPr lang="en-US" dirty="0" smtClean="0"/>
              <a:t>?</a:t>
            </a:r>
          </a:p>
          <a:p>
            <a:pPr lvl="1"/>
            <a:r>
              <a:rPr lang="en-US" dirty="0" smtClean="0"/>
              <a:t>What should we do about the large number of calls to Technical Support?</a:t>
            </a:r>
            <a:endParaRPr lang="en-US" dirty="0" smtClean="0"/>
          </a:p>
          <a:p>
            <a:r>
              <a:rPr lang="en-US" dirty="0" smtClean="0"/>
              <a:t>Should we do Function X</a:t>
            </a:r>
            <a:r>
              <a:rPr lang="en-US" dirty="0" smtClean="0"/>
              <a:t>?</a:t>
            </a:r>
          </a:p>
          <a:p>
            <a:pPr lvl="1"/>
            <a:r>
              <a:rPr lang="en-US" dirty="0" smtClean="0"/>
              <a:t>Although we cannot afford to reimburse tuition for all college courses our employees wish to take, can we reimburse them for classes directly related to their work and what would be the consequential return on investment?</a:t>
            </a:r>
            <a:endParaRPr lang="en-US" dirty="0" smtClean="0"/>
          </a:p>
          <a:p>
            <a:r>
              <a:rPr lang="en-US" dirty="0" smtClean="0"/>
              <a:t>Should we use Technology A or Technology B to do Function X</a:t>
            </a:r>
            <a:r>
              <a:rPr lang="en-US" dirty="0" smtClean="0"/>
              <a:t>?</a:t>
            </a:r>
          </a:p>
          <a:p>
            <a:pPr lvl="1"/>
            <a:r>
              <a:rPr lang="en-US" dirty="0" smtClean="0"/>
              <a:t>Should we buy several high-output copiers or a larger number of low-output copiers?</a:t>
            </a:r>
            <a:endParaRPr lang="en-US" dirty="0" smtClean="0"/>
          </a:p>
          <a:p>
            <a:r>
              <a:rPr lang="en-US" dirty="0" smtClean="0"/>
              <a:t>We currently use Method A to do Function X. Should we be using Method B</a:t>
            </a:r>
            <a:r>
              <a:rPr lang="en-US" dirty="0" smtClean="0"/>
              <a:t>?</a:t>
            </a:r>
          </a:p>
          <a:p>
            <a:pPr lvl="1"/>
            <a:r>
              <a:rPr lang="en-US" dirty="0" smtClean="0"/>
              <a:t>We sort our bar-coded mail by hand; should we buy an automatic sorter?</a:t>
            </a:r>
          </a:p>
          <a:p>
            <a:r>
              <a:rPr lang="en-US" dirty="0" smtClean="0"/>
              <a:t>NOTE: Heavy emphasis on comparison/contrast</a:t>
            </a:r>
            <a:endParaRPr lang="en-US" dirty="0" smtClean="0"/>
          </a:p>
        </p:txBody>
      </p:sp>
      <p:sp>
        <p:nvSpPr>
          <p:cNvPr id="5" name="Slide Number Placeholder 4"/>
          <p:cNvSpPr>
            <a:spLocks noGrp="1"/>
          </p:cNvSpPr>
          <p:nvPr>
            <p:ph type="sldNum" sz="quarter" idx="11"/>
          </p:nvPr>
        </p:nvSpPr>
        <p:spPr/>
        <p:txBody>
          <a:bodyPr/>
          <a:lstStyle/>
          <a:p>
            <a:fld id="{13B9C4C8-E35F-433C-BE44-91BFCCCC757A}" type="slidenum">
              <a:rPr lang="en-US" smtClean="0"/>
              <a:pPr/>
              <a:t>4</a:t>
            </a:fld>
            <a:endParaRPr lang="en-US"/>
          </a:p>
        </p:txBody>
      </p:sp>
      <p:sp>
        <p:nvSpPr>
          <p:cNvPr id="9" name="Footer Placeholder 8"/>
          <p:cNvSpPr>
            <a:spLocks noGrp="1"/>
          </p:cNvSpPr>
          <p:nvPr>
            <p:ph type="ftr" sz="quarter" idx="12"/>
          </p:nvPr>
        </p:nvSpPr>
        <p:spPr/>
        <p:txBody>
          <a:bodyPr/>
          <a:lstStyle/>
          <a:p>
            <a:pPr>
              <a:defRPr/>
            </a:pPr>
            <a:r>
              <a:rPr lang="en-US" dirty="0" smtClean="0"/>
              <a:t>Chapter 18. Writing Formal Reports</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1026"/>
          <p:cNvSpPr>
            <a:spLocks noGrp="1" noChangeArrowheads="1"/>
          </p:cNvSpPr>
          <p:nvPr>
            <p:ph type="title"/>
          </p:nvPr>
        </p:nvSpPr>
        <p:spPr/>
        <p:txBody>
          <a:bodyPr>
            <a:normAutofit fontScale="90000"/>
          </a:bodyPr>
          <a:lstStyle/>
          <a:p>
            <a:r>
              <a:rPr lang="en-US" smtClean="0"/>
              <a:t>Feasibility Reports Answer </a:t>
            </a:r>
            <a:br>
              <a:rPr lang="en-US" smtClean="0"/>
            </a:br>
            <a:r>
              <a:rPr lang="en-US" smtClean="0"/>
              <a:t>Three Kinds of Questions</a:t>
            </a:r>
            <a:endParaRPr lang="en-US"/>
          </a:p>
        </p:txBody>
      </p:sp>
      <p:sp>
        <p:nvSpPr>
          <p:cNvPr id="372739" name="Rectangle 1027"/>
          <p:cNvSpPr>
            <a:spLocks noGrp="1" noChangeArrowheads="1"/>
          </p:cNvSpPr>
          <p:nvPr>
            <p:ph idx="1"/>
          </p:nvPr>
        </p:nvSpPr>
        <p:spPr/>
        <p:txBody>
          <a:bodyPr/>
          <a:lstStyle/>
          <a:p>
            <a:r>
              <a:rPr lang="en-US" dirty="0" smtClean="0"/>
              <a:t>Documents a study that evaluates at least two alternative courses of action.</a:t>
            </a:r>
          </a:p>
          <a:p>
            <a:pPr lvl="1"/>
            <a:r>
              <a:rPr lang="en-US" dirty="0" smtClean="0"/>
              <a:t>Questions </a:t>
            </a:r>
            <a:r>
              <a:rPr lang="en-US" dirty="0" smtClean="0"/>
              <a:t>of possibility</a:t>
            </a:r>
          </a:p>
          <a:p>
            <a:pPr lvl="1"/>
            <a:r>
              <a:rPr lang="en-US" dirty="0" smtClean="0"/>
              <a:t>Questions of economic wisdom</a:t>
            </a:r>
          </a:p>
          <a:p>
            <a:pPr lvl="1"/>
            <a:r>
              <a:rPr lang="en-US" dirty="0" smtClean="0"/>
              <a:t>Questions of perception</a:t>
            </a:r>
            <a:endParaRPr lang="en-US" dirty="0"/>
          </a:p>
        </p:txBody>
      </p:sp>
      <p:sp>
        <p:nvSpPr>
          <p:cNvPr id="5" name="Slide Number Placeholder 4"/>
          <p:cNvSpPr>
            <a:spLocks noGrp="1"/>
          </p:cNvSpPr>
          <p:nvPr>
            <p:ph type="sldNum" sz="quarter" idx="11"/>
          </p:nvPr>
        </p:nvSpPr>
        <p:spPr/>
        <p:txBody>
          <a:bodyPr/>
          <a:lstStyle/>
          <a:p>
            <a:fld id="{8D34054D-845D-4EF7-B9EC-F5FAE83EBA4D}" type="slidenum">
              <a:rPr lang="en-US" smtClean="0"/>
              <a:pPr/>
              <a:t>5</a:t>
            </a:fld>
            <a:endParaRPr lang="en-US"/>
          </a:p>
        </p:txBody>
      </p:sp>
      <p:sp>
        <p:nvSpPr>
          <p:cNvPr id="4" name="Footer Placeholder 3"/>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normAutofit fontScale="90000"/>
          </a:bodyPr>
          <a:lstStyle/>
          <a:p>
            <a:r>
              <a:rPr lang="en-US" smtClean="0"/>
              <a:t>Using a Problem-Solving Model for Preparing Formal Reports</a:t>
            </a:r>
            <a:endParaRPr lang="en-US" dirty="0"/>
          </a:p>
        </p:txBody>
      </p:sp>
      <p:sp>
        <p:nvSpPr>
          <p:cNvPr id="371715" name="Rectangle 3"/>
          <p:cNvSpPr>
            <a:spLocks noGrp="1" noChangeArrowheads="1"/>
          </p:cNvSpPr>
          <p:nvPr>
            <p:ph idx="1"/>
          </p:nvPr>
        </p:nvSpPr>
        <p:spPr/>
        <p:txBody>
          <a:bodyPr/>
          <a:lstStyle/>
          <a:p>
            <a:r>
              <a:rPr lang="en-US" dirty="0" smtClean="0"/>
              <a:t>Analyze your audience.</a:t>
            </a:r>
          </a:p>
          <a:p>
            <a:r>
              <a:rPr lang="en-US" dirty="0" smtClean="0"/>
              <a:t>Analyze your purpose.</a:t>
            </a:r>
          </a:p>
          <a:p>
            <a:r>
              <a:rPr lang="en-US" dirty="0" smtClean="0"/>
              <a:t>Identify questions that need to be answered.</a:t>
            </a:r>
          </a:p>
          <a:p>
            <a:r>
              <a:rPr lang="en-US" dirty="0" smtClean="0"/>
              <a:t>Carry out appropriate research.</a:t>
            </a:r>
          </a:p>
          <a:p>
            <a:r>
              <a:rPr lang="en-US" dirty="0" smtClean="0"/>
              <a:t>Draw conclusions from the research.</a:t>
            </a:r>
          </a:p>
          <a:p>
            <a:r>
              <a:rPr lang="en-US" dirty="0" smtClean="0"/>
              <a:t>Formulate recommendations based on conclusions.</a:t>
            </a:r>
            <a:endParaRPr lang="en-US" dirty="0"/>
          </a:p>
        </p:txBody>
      </p:sp>
      <p:sp>
        <p:nvSpPr>
          <p:cNvPr id="5" name="Slide Number Placeholder 4"/>
          <p:cNvSpPr>
            <a:spLocks noGrp="1"/>
          </p:cNvSpPr>
          <p:nvPr>
            <p:ph type="sldNum" sz="quarter" idx="11"/>
          </p:nvPr>
        </p:nvSpPr>
        <p:spPr/>
        <p:txBody>
          <a:bodyPr/>
          <a:lstStyle/>
          <a:p>
            <a:fld id="{950D911B-09AB-4C17-B374-B493509FB4A5}" type="slidenum">
              <a:rPr lang="en-US" smtClean="0"/>
              <a:pPr/>
              <a:t>6</a:t>
            </a:fld>
            <a:endParaRPr lang="en-US"/>
          </a:p>
        </p:txBody>
      </p:sp>
      <p:sp>
        <p:nvSpPr>
          <p:cNvPr id="4" name="Footer Placeholder 3"/>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normAutofit fontScale="90000"/>
          </a:bodyPr>
          <a:lstStyle/>
          <a:p>
            <a:r>
              <a:rPr lang="en-US" smtClean="0"/>
              <a:t>Steps in Preparing a Recommendation Report</a:t>
            </a:r>
          </a:p>
        </p:txBody>
      </p:sp>
      <p:sp>
        <p:nvSpPr>
          <p:cNvPr id="358403" name="Rectangle 3"/>
          <p:cNvSpPr>
            <a:spLocks noGrp="1" noChangeArrowheads="1"/>
          </p:cNvSpPr>
          <p:nvPr>
            <p:ph idx="1"/>
          </p:nvPr>
        </p:nvSpPr>
        <p:spPr/>
        <p:txBody>
          <a:bodyPr/>
          <a:lstStyle/>
          <a:p>
            <a:r>
              <a:rPr lang="en-US" dirty="0" smtClean="0"/>
              <a:t>Identify the problem or opportunity.</a:t>
            </a:r>
          </a:p>
          <a:p>
            <a:r>
              <a:rPr lang="en-US" dirty="0" smtClean="0"/>
              <a:t>Establish criteria for comparing alternative responses to the problem/opportunity.</a:t>
            </a:r>
          </a:p>
          <a:p>
            <a:r>
              <a:rPr lang="en-US" dirty="0" smtClean="0"/>
              <a:t>Determine the options.</a:t>
            </a:r>
          </a:p>
          <a:p>
            <a:r>
              <a:rPr lang="en-US" dirty="0" smtClean="0"/>
              <a:t>Study each option according to the criteria.</a:t>
            </a:r>
          </a:p>
          <a:p>
            <a:r>
              <a:rPr lang="en-US" dirty="0" smtClean="0"/>
              <a:t>Draw conclusions about each option.</a:t>
            </a:r>
          </a:p>
          <a:p>
            <a:r>
              <a:rPr lang="en-US" dirty="0" smtClean="0"/>
              <a:t>Formulate recommendations based on the conclusions.</a:t>
            </a:r>
            <a:endParaRPr lang="en-US" dirty="0"/>
          </a:p>
        </p:txBody>
      </p:sp>
      <p:sp>
        <p:nvSpPr>
          <p:cNvPr id="5" name="Slide Number Placeholder 4"/>
          <p:cNvSpPr>
            <a:spLocks noGrp="1"/>
          </p:cNvSpPr>
          <p:nvPr>
            <p:ph type="sldNum" sz="quarter" idx="11"/>
          </p:nvPr>
        </p:nvSpPr>
        <p:spPr/>
        <p:txBody>
          <a:bodyPr/>
          <a:lstStyle/>
          <a:p>
            <a:fld id="{DEC9C77D-7A84-46EE-A79E-BEAE469A3352}"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normAutofit fontScale="90000"/>
          </a:bodyPr>
          <a:lstStyle/>
          <a:p>
            <a:r>
              <a:rPr lang="en-US" smtClean="0"/>
              <a:t>Bias Can Creep In at Three Stages</a:t>
            </a:r>
            <a:endParaRPr lang="en-US"/>
          </a:p>
        </p:txBody>
      </p:sp>
      <p:sp>
        <p:nvSpPr>
          <p:cNvPr id="375811" name="Rectangle 3"/>
          <p:cNvSpPr>
            <a:spLocks noGrp="1" noChangeArrowheads="1"/>
          </p:cNvSpPr>
          <p:nvPr>
            <p:ph idx="1"/>
          </p:nvPr>
        </p:nvSpPr>
        <p:spPr/>
        <p:txBody>
          <a:bodyPr/>
          <a:lstStyle/>
          <a:p>
            <a:r>
              <a:rPr lang="en-US" dirty="0" smtClean="0"/>
              <a:t>Determining which criteria to examine</a:t>
            </a:r>
          </a:p>
          <a:p>
            <a:r>
              <a:rPr lang="en-US" dirty="0" smtClean="0"/>
              <a:t>Deciding the range of values for each criterion</a:t>
            </a:r>
          </a:p>
          <a:p>
            <a:r>
              <a:rPr lang="en-US" dirty="0" smtClean="0"/>
              <a:t>Assigning values to criteria</a:t>
            </a:r>
            <a:endParaRPr lang="en-US" dirty="0"/>
          </a:p>
        </p:txBody>
      </p:sp>
      <p:sp>
        <p:nvSpPr>
          <p:cNvPr id="5" name="Slide Number Placeholder 4"/>
          <p:cNvSpPr>
            <a:spLocks noGrp="1"/>
          </p:cNvSpPr>
          <p:nvPr>
            <p:ph type="sldNum" sz="quarter" idx="11"/>
          </p:nvPr>
        </p:nvSpPr>
        <p:spPr/>
        <p:txBody>
          <a:bodyPr/>
          <a:lstStyle/>
          <a:p>
            <a:fld id="{05710B31-3469-4E04-81DE-51D7FBD0AB0D}" type="slidenum">
              <a:rPr lang="en-US" smtClean="0"/>
              <a:pPr/>
              <a:t>8</a:t>
            </a:fld>
            <a:endParaRPr lang="en-US"/>
          </a:p>
        </p:txBody>
      </p:sp>
      <p:sp>
        <p:nvSpPr>
          <p:cNvPr id="4" name="Footer Placeholder 3"/>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mtClean="0"/>
              <a:t>Ways to Present Your Conclusions</a:t>
            </a:r>
          </a:p>
        </p:txBody>
      </p:sp>
      <p:sp>
        <p:nvSpPr>
          <p:cNvPr id="18436" name="Rectangle 3"/>
          <p:cNvSpPr>
            <a:spLocks noGrp="1" noChangeArrowheads="1"/>
          </p:cNvSpPr>
          <p:nvPr>
            <p:ph idx="1"/>
          </p:nvPr>
        </p:nvSpPr>
        <p:spPr/>
        <p:txBody>
          <a:bodyPr/>
          <a:lstStyle/>
          <a:p>
            <a:r>
              <a:rPr lang="en-US" dirty="0" smtClean="0"/>
              <a:t>Rank all the options.</a:t>
            </a:r>
          </a:p>
          <a:p>
            <a:r>
              <a:rPr lang="en-US" dirty="0" smtClean="0"/>
              <a:t>Classify all the options in two categories: acceptable and unacceptable.</a:t>
            </a:r>
          </a:p>
          <a:p>
            <a:r>
              <a:rPr lang="en-US" dirty="0" smtClean="0"/>
              <a:t>Present a compound conclusion.</a:t>
            </a:r>
          </a:p>
        </p:txBody>
      </p:sp>
      <p:sp>
        <p:nvSpPr>
          <p:cNvPr id="5" name="Slide Number Placeholder 4"/>
          <p:cNvSpPr>
            <a:spLocks noGrp="1"/>
          </p:cNvSpPr>
          <p:nvPr>
            <p:ph type="sldNum" sz="quarter" idx="11"/>
          </p:nvPr>
        </p:nvSpPr>
        <p:spPr/>
        <p:txBody>
          <a:bodyPr/>
          <a:lstStyle/>
          <a:p>
            <a:fld id="{6C12B3A1-87CB-4439-AE0C-BDC39E8B92F5}" type="slidenum">
              <a:rPr lang="en-US" smtClean="0"/>
              <a:pPr/>
              <a:t>9</a:t>
            </a:fld>
            <a:endParaRPr lang="en-US"/>
          </a:p>
        </p:txBody>
      </p:sp>
      <p:sp>
        <p:nvSpPr>
          <p:cNvPr id="9" name="Footer Placeholder 8"/>
          <p:cNvSpPr>
            <a:spLocks noGrp="1"/>
          </p:cNvSpPr>
          <p:nvPr>
            <p:ph type="ftr" sz="quarter" idx="12"/>
          </p:nvPr>
        </p:nvSpPr>
        <p:spPr/>
        <p:txBody>
          <a:bodyPr/>
          <a:lstStyle/>
          <a:p>
            <a:r>
              <a:rPr lang="en-US" smtClean="0"/>
              <a:t>Chapter 18. Writing Formal Reports</a:t>
            </a:r>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jpeg"/></Relationships>
</file>

<file path=ppt/theme/theme1.xml><?xml version="1.0" encoding="utf-8"?>
<a:theme xmlns:a="http://schemas.openxmlformats.org/drawingml/2006/main" name="SIU Technical Communications">
  <a:themeElements>
    <a:clrScheme name="Custom 2">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F3E2AA"/>
      </a:hlink>
      <a:folHlink>
        <a:srgbClr val="FFFFB2"/>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SIU Technical Communications</Template>
  <TotalTime>247</TotalTime>
  <Words>1072</Words>
  <Application>Microsoft Office PowerPoint</Application>
  <PresentationFormat>On-screen Show (4:3)</PresentationFormat>
  <Paragraphs>242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SIU Technical Communications</vt:lpstr>
      <vt:lpstr>Chapter 18</vt:lpstr>
      <vt:lpstr>Types of Formal Reports</vt:lpstr>
      <vt:lpstr>Analytical Reports Address Questions:</vt:lpstr>
      <vt:lpstr>Recommendation Reports Address Questions:</vt:lpstr>
      <vt:lpstr>Feasibility Reports Answer  Three Kinds of Questions</vt:lpstr>
      <vt:lpstr>Using a Problem-Solving Model for Preparing Formal Reports</vt:lpstr>
      <vt:lpstr>Steps in Preparing a Recommendation Report</vt:lpstr>
      <vt:lpstr>Bias Can Creep In at Three Stages</vt:lpstr>
      <vt:lpstr>Ways to Present Your Conclusions</vt:lpstr>
      <vt:lpstr>Steps in Writing Formal Reports</vt:lpstr>
      <vt:lpstr>Typical Body Elements</vt:lpstr>
      <vt:lpstr>Questions to Consider in Writing Your Introduction</vt:lpstr>
      <vt:lpstr>Questions to Consider in Writing  the Body of Your Report</vt:lpstr>
      <vt:lpstr>Body of Asg 7: Organize Information  by Comparison and Contrast</vt:lpstr>
      <vt:lpstr>Factors to Consider in Writing Recommendations</vt:lpstr>
      <vt:lpstr>Elements of the Front Matter</vt:lpstr>
      <vt:lpstr>Front Matter: Memo</vt:lpstr>
      <vt:lpstr>Front Matter: Title Page</vt:lpstr>
      <vt:lpstr>Types of Abstracts</vt:lpstr>
      <vt:lpstr>Front Matter: Abstract</vt:lpstr>
      <vt:lpstr>Front Matter: Table of Contents</vt:lpstr>
      <vt:lpstr>Front Matter: Table of Contents</vt:lpstr>
      <vt:lpstr>Guidelines for Writing an  Executive Summary</vt:lpstr>
      <vt:lpstr>Elements of the Back Matter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Formal Reports Chapter 18</dc:title>
  <dc:creator>nlmartin</dc:creator>
  <cp:lastModifiedBy>Andrew Aken</cp:lastModifiedBy>
  <cp:revision>35</cp:revision>
  <dcterms:created xsi:type="dcterms:W3CDTF">2007-11-03T18:50:23Z</dcterms:created>
  <dcterms:modified xsi:type="dcterms:W3CDTF">2008-11-10T23:44:32Z</dcterms:modified>
</cp:coreProperties>
</file>