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77" r:id="rId10"/>
    <p:sldId id="263" r:id="rId11"/>
    <p:sldId id="266" r:id="rId12"/>
    <p:sldId id="278" r:id="rId13"/>
    <p:sldId id="269" r:id="rId14"/>
    <p:sldId id="270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775" autoAdjust="0"/>
  </p:normalViewPr>
  <p:slideViewPr>
    <p:cSldViewPr>
      <p:cViewPr varScale="1">
        <p:scale>
          <a:sx n="71" d="100"/>
          <a:sy n="71" d="100"/>
        </p:scale>
        <p:origin x="-9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C1A59A-9BB1-4F73-8DF2-5D67CD197F05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87038E-C992-429D-AE78-6E500C218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E09515-D29A-47B4-909B-28421EF9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14BC4-CB6B-4DFC-9A13-DB313CC633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431BE3-EB6B-4529-855B-47440CFE3C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8AE481-AD72-4A0F-99C7-8BA460017E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A3E234E3-6CAB-43BA-80D0-51704C79AC2F}" type="datetime1">
              <a:rPr lang="en-US" smtClean="0"/>
              <a:t>11/17/2008</a:t>
            </a:fld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E7EA7E94-6B10-4944-B0B4-003F3F50E6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371600"/>
            <a:ext cx="2095500" cy="4762500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371600"/>
            <a:ext cx="6134100" cy="476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DEEA5-15B4-4C5E-964A-DA711683A652}" type="datetime1">
              <a:rPr lang="en-US" smtClean="0"/>
              <a:t>11/17/2008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CAD03-74EB-4536-9FB6-FF8088B800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8E860-2EFB-4103-85C0-CB3CC28629CC}" type="datetime1">
              <a:rPr lang="en-US" smtClean="0"/>
              <a:t>11/17/2008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2C9D-56FC-4E06-8844-13C890BF6C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0BC72-C665-47A3-9479-5A12711625E8}" type="datetime1">
              <a:rPr lang="en-US" smtClean="0"/>
              <a:t>11/17/2008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D6A35-101D-4CD8-8D80-A4EF9246E7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Piece of Pa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B2687-F391-48E2-8482-560B622AB652}" type="datetime1">
              <a:rPr lang="en-US" smtClean="0"/>
              <a:t>11/17/2008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552C9D-56FC-4E06-8844-13C890BF6C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143000"/>
            <a:ext cx="8382000" cy="5105400"/>
          </a:xfrm>
          <a:blipFill>
            <a:blip r:embed="rId2"/>
            <a:tile tx="0" ty="0" sx="100000" sy="100000" flip="none" algn="tl"/>
          </a:blipFill>
          <a:scene3d>
            <a:camera prst="perspectiveAbove"/>
            <a:lightRig rig="threePt" dir="t"/>
          </a:scene3d>
          <a:sp3d extrusionH="50800">
            <a:bevelT/>
            <a:bevelB/>
            <a:extrusionClr>
              <a:schemeClr val="bg1"/>
            </a:extrusionClr>
          </a:sp3d>
        </p:spPr>
        <p:txBody>
          <a:bodyPr vert="horz"/>
          <a:lstStyle>
            <a:lvl1pPr>
              <a:buNone/>
              <a:defRPr>
                <a:solidFill>
                  <a:srgbClr val="000000"/>
                </a:solidFill>
              </a:defRPr>
            </a:lvl1pPr>
            <a:lvl2pPr>
              <a:buNone/>
              <a:defRPr>
                <a:solidFill>
                  <a:srgbClr val="000000"/>
                </a:solidFill>
              </a:defRPr>
            </a:lvl2pPr>
            <a:lvl3pPr>
              <a:buNone/>
              <a:defRPr>
                <a:solidFill>
                  <a:srgbClr val="000000"/>
                </a:solidFill>
              </a:defRPr>
            </a:lvl3pPr>
            <a:lvl4pPr>
              <a:buNone/>
              <a:defRPr>
                <a:solidFill>
                  <a:srgbClr val="000000"/>
                </a:solidFill>
              </a:defRPr>
            </a:lvl4pPr>
            <a:lvl5pPr>
              <a:buNone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>
        <p:tmplLst>
          <p:tmpl>
            <p:tnLst>
              <p:par>
                <p:cTn presetID="5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1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0EF2-8629-436A-9E70-AC8E7764157E}" type="datetime1">
              <a:rPr lang="en-US" smtClean="0"/>
              <a:t>11/17/2008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A5F2-35F2-40F1-86FE-B2B07EF4AC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E4B8-81D3-45F8-B70F-802EB29D9BAA}" type="datetime1">
              <a:rPr lang="en-US" smtClean="0"/>
              <a:t>11/17/2008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4ADA-E9B4-4C0D-84EA-3115F2E9E7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909F5-DD57-464A-808B-0E4501800965}" type="datetime1">
              <a:rPr lang="en-US" smtClean="0"/>
              <a:t>11/17/2008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4A013-1A9A-4EC3-9CF8-E1B6E595DA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20A0-0A1C-4F2D-8F18-8541F8A1AF58}" type="datetime1">
              <a:rPr lang="en-US" smtClean="0"/>
              <a:t>11/17/2008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073B1-E660-499F-9B9A-E53FEC89E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DBAA8-7D8A-41BA-9632-A56ACAE2F9CF}" type="datetime1">
              <a:rPr lang="en-US" smtClean="0"/>
              <a:t>11/17/2008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432B-637D-4CFE-A6F1-DED53E063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640B-2A9D-4287-AB40-A0B9BC9D525D}" type="datetime1">
              <a:rPr lang="en-US" smtClean="0"/>
              <a:t>11/17/2008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795C-F32A-43ED-9682-82EFDB8ABB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147D0E45-77EC-45E5-A80B-3476908D1904}" type="datetime1">
              <a:rPr lang="en-US" smtClean="0"/>
              <a:t>11/17/2008</a:t>
            </a:fld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9552C9D-56FC-4E06-8844-13C890BF6C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3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21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Making Oral </a:t>
            </a:r>
            <a:r>
              <a:rPr lang="en-US" dirty="0" smtClean="0"/>
              <a:t>Presentations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Effective Graphics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Visibility</a:t>
            </a:r>
          </a:p>
          <a:p>
            <a:pPr lvl="1"/>
            <a:r>
              <a:rPr lang="en-US" dirty="0" smtClean="0"/>
              <a:t>24 point type or larger</a:t>
            </a:r>
          </a:p>
          <a:p>
            <a:pPr lvl="1"/>
            <a:r>
              <a:rPr lang="en-US" dirty="0" smtClean="0"/>
              <a:t>Compress sentences into brief phrases</a:t>
            </a:r>
          </a:p>
          <a:p>
            <a:pPr lvl="1"/>
            <a:r>
              <a:rPr lang="en-US" dirty="0" smtClean="0"/>
              <a:t>7 words/7 lines rule</a:t>
            </a:r>
          </a:p>
          <a:p>
            <a:r>
              <a:rPr lang="en-US" dirty="0" smtClean="0"/>
              <a:t>Legibility</a:t>
            </a:r>
          </a:p>
          <a:p>
            <a:pPr lvl="1"/>
            <a:r>
              <a:rPr lang="en-US" dirty="0" smtClean="0"/>
              <a:t>Clear lines for drawings/diagrams</a:t>
            </a:r>
          </a:p>
          <a:p>
            <a:pPr lvl="1"/>
            <a:r>
              <a:rPr lang="en-US" dirty="0" smtClean="0"/>
              <a:t>Black on white shows best</a:t>
            </a:r>
          </a:p>
          <a:p>
            <a:pPr lvl="1"/>
            <a:r>
              <a:rPr lang="en-US" dirty="0" smtClean="0"/>
              <a:t>Legible typefaces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sans-serifs such as Arial or Helvetica</a:t>
            </a:r>
          </a:p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Graphic should represent one idea</a:t>
            </a:r>
          </a:p>
          <a:p>
            <a:r>
              <a:rPr lang="en-US" dirty="0" smtClean="0"/>
              <a:t>Clarity</a:t>
            </a:r>
          </a:p>
          <a:p>
            <a:pPr lvl="1"/>
            <a:r>
              <a:rPr lang="en-US" dirty="0" smtClean="0"/>
              <a:t>Point of the graphic should be clear</a:t>
            </a:r>
          </a:p>
          <a:p>
            <a:r>
              <a:rPr lang="en-US" dirty="0" smtClean="0"/>
              <a:t>Correctness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Effective Language for a Presentation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presentations are more challenging than writing a document because:</a:t>
            </a:r>
          </a:p>
          <a:p>
            <a:pPr lvl="1"/>
            <a:r>
              <a:rPr lang="en-US" dirty="0" smtClean="0"/>
              <a:t>Listeners can't go back to listen again to something they didn't understand.</a:t>
            </a:r>
          </a:p>
          <a:p>
            <a:pPr lvl="1"/>
            <a:r>
              <a:rPr lang="en-US" dirty="0" smtClean="0"/>
              <a:t>You must maintain your listeners' attention, even if they are hungry or tired or the room is too hot. </a:t>
            </a:r>
          </a:p>
          <a:p>
            <a:pPr lvl="1"/>
            <a:r>
              <a:rPr lang="en-US" dirty="0" smtClean="0"/>
              <a:t>Use language to signal organization, summaries, transitions.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Use Language to Signal </a:t>
            </a:r>
            <a:br>
              <a:rPr lang="en-US" smtClean="0"/>
            </a:br>
            <a:r>
              <a:rPr lang="en-US" smtClean="0"/>
              <a:t>Presentation Elements</a:t>
            </a:r>
            <a:endParaRPr lang="en-US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Advance organizers</a:t>
            </a:r>
          </a:p>
          <a:p>
            <a:r>
              <a:rPr lang="en-US" dirty="0" smtClean="0"/>
              <a:t>Summaries </a:t>
            </a:r>
          </a:p>
          <a:p>
            <a:r>
              <a:rPr lang="en-US" dirty="0" smtClean="0"/>
              <a:t>Transitions</a:t>
            </a:r>
          </a:p>
          <a:p>
            <a:r>
              <a:rPr lang="en-US" dirty="0" smtClean="0"/>
              <a:t>Guidelines for Using Memorable Language</a:t>
            </a:r>
            <a:endParaRPr lang="en-US" dirty="0" smtClean="0"/>
          </a:p>
          <a:p>
            <a:pPr lvl="1"/>
            <a:r>
              <a:rPr lang="en-US" dirty="0" smtClean="0"/>
              <a:t>Involve the audience.</a:t>
            </a:r>
          </a:p>
          <a:p>
            <a:pPr lvl="1"/>
            <a:r>
              <a:rPr lang="en-US" dirty="0" smtClean="0"/>
              <a:t>Refer to people, not to abstractions.</a:t>
            </a:r>
          </a:p>
          <a:p>
            <a:pPr lvl="1"/>
            <a:r>
              <a:rPr lang="en-US" dirty="0" smtClean="0"/>
              <a:t>Use interesting facts, figures, and quotations.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799"/>
            <a:ext cx="8305800" cy="304801"/>
          </a:xfrm>
        </p:spPr>
        <p:txBody>
          <a:bodyPr/>
          <a:lstStyle/>
          <a:p>
            <a:pPr algn="ctr"/>
            <a:r>
              <a:rPr lang="en-US" dirty="0" smtClean="0"/>
              <a:t>Chapter 21. Making Oral Presentations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Giving an Oral Presentation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Calm your nerves.</a:t>
            </a:r>
          </a:p>
          <a:p>
            <a:endParaRPr lang="en-US" dirty="0" smtClean="0"/>
          </a:p>
          <a:p>
            <a:r>
              <a:rPr lang="en-US" dirty="0" smtClean="0"/>
              <a:t>Use your voice effectively.</a:t>
            </a:r>
          </a:p>
          <a:p>
            <a:pPr lvl="1"/>
            <a:r>
              <a:rPr lang="en-US" dirty="0" smtClean="0"/>
              <a:t>Volume, speed, pitch, articulation, fillers</a:t>
            </a:r>
          </a:p>
          <a:p>
            <a:endParaRPr lang="en-US" dirty="0" smtClean="0"/>
          </a:p>
          <a:p>
            <a:r>
              <a:rPr lang="en-US" dirty="0" smtClean="0"/>
              <a:t>Use your body effectively.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Calming Your Nerves</a:t>
            </a:r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are much more aware of your nervousness than the audience is.</a:t>
            </a:r>
          </a:p>
          <a:p>
            <a:r>
              <a:rPr lang="en-US" dirty="0" smtClean="0"/>
              <a:t>Nervousness gives you energy and enthusiasm.</a:t>
            </a:r>
          </a:p>
          <a:p>
            <a:r>
              <a:rPr lang="en-US" dirty="0" smtClean="0"/>
              <a:t>After a few minutes, your nervousness will pass.</a:t>
            </a:r>
          </a:p>
          <a:p>
            <a:r>
              <a:rPr lang="en-US" dirty="0" smtClean="0"/>
              <a:t>Realize that you are prepared.</a:t>
            </a:r>
          </a:p>
          <a:p>
            <a:r>
              <a:rPr lang="en-US" dirty="0" smtClean="0"/>
              <a:t>Realize that the audience is there to hear you, not to judge you.</a:t>
            </a:r>
          </a:p>
          <a:p>
            <a:r>
              <a:rPr lang="en-US" dirty="0" smtClean="0"/>
              <a:t>Realize that your audience is made up of individual people who happen to be sitting in the same room.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Facing an Audience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 eye contact.</a:t>
            </a:r>
          </a:p>
          <a:p>
            <a:r>
              <a:rPr lang="en-US" dirty="0" smtClean="0"/>
              <a:t>Use natural gestures.</a:t>
            </a:r>
          </a:p>
          <a:p>
            <a:r>
              <a:rPr lang="en-US" dirty="0" smtClean="0"/>
              <a:t>Don’t block the audience’s view of the screen.</a:t>
            </a:r>
          </a:p>
          <a:p>
            <a:r>
              <a:rPr lang="en-US" dirty="0" smtClean="0"/>
              <a:t>Control the audience’s attention.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Remember: </a:t>
            </a:r>
            <a:r>
              <a:rPr lang="en-US" i="1" dirty="0" smtClean="0"/>
              <a:t>the audience is more afraid of you than you are of them</a:t>
            </a:r>
            <a:r>
              <a:rPr lang="en-US" dirty="0" smtClean="0"/>
              <a:t> ;-}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Answering Questions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You’re unsure everyone heard the question.</a:t>
            </a:r>
          </a:p>
          <a:p>
            <a:r>
              <a:rPr lang="en-US" dirty="0" smtClean="0"/>
              <a:t>You don’t understand the question.</a:t>
            </a:r>
          </a:p>
          <a:p>
            <a:r>
              <a:rPr lang="en-US" dirty="0" smtClean="0"/>
              <a:t>You get a question that you have already answered in the presentation.</a:t>
            </a:r>
          </a:p>
          <a:p>
            <a:r>
              <a:rPr lang="en-US" dirty="0" smtClean="0"/>
              <a:t>A belligerent member of the audience rejects your response and insists on restating his or her original point.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Presentations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Impromptu</a:t>
            </a:r>
          </a:p>
          <a:p>
            <a:r>
              <a:rPr lang="en-US" dirty="0" smtClean="0"/>
              <a:t>Extemporaneous</a:t>
            </a:r>
          </a:p>
          <a:p>
            <a:r>
              <a:rPr lang="en-US" dirty="0" smtClean="0"/>
              <a:t>Scripted</a:t>
            </a:r>
          </a:p>
          <a:p>
            <a:r>
              <a:rPr lang="en-US" dirty="0" smtClean="0"/>
              <a:t>Memorized</a:t>
            </a:r>
            <a:endParaRPr lang="en-US" dirty="0" smtClean="0"/>
          </a:p>
        </p:txBody>
      </p:sp>
      <p:pic>
        <p:nvPicPr>
          <p:cNvPr id="4" name="Picture 8" descr="C:\Documents and Settings\nlmartin\Local Settings\Temporary Internet Files\Content.IE5\KNF4Q2UG\MCj019834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581400"/>
            <a:ext cx="2689225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Audiences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and customers</a:t>
            </a:r>
          </a:p>
          <a:p>
            <a:r>
              <a:rPr lang="en-US" dirty="0" smtClean="0"/>
              <a:t>Colleagues in your organization</a:t>
            </a:r>
          </a:p>
          <a:p>
            <a:r>
              <a:rPr lang="en-US" dirty="0" smtClean="0"/>
              <a:t>Fellow professionals at technical conferences</a:t>
            </a:r>
          </a:p>
          <a:p>
            <a:r>
              <a:rPr lang="en-US" dirty="0" smtClean="0"/>
              <a:t>The public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Preparing an Oral Presentation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speaking situation.</a:t>
            </a:r>
          </a:p>
          <a:p>
            <a:r>
              <a:rPr lang="en-US" dirty="0" smtClean="0"/>
              <a:t>Organize and develop the presentation.</a:t>
            </a:r>
          </a:p>
          <a:p>
            <a:r>
              <a:rPr lang="en-US" dirty="0" smtClean="0"/>
              <a:t>Prepare the presentation graphics.</a:t>
            </a:r>
          </a:p>
          <a:p>
            <a:r>
              <a:rPr lang="en-US" dirty="0" smtClean="0"/>
              <a:t>Choose effective language.</a:t>
            </a:r>
          </a:p>
          <a:p>
            <a:r>
              <a:rPr lang="en-US" dirty="0" smtClean="0"/>
              <a:t>Rehearse the presentation.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Typical Time Allotment </a:t>
            </a:r>
            <a:br>
              <a:rPr lang="en-US" smtClean="0"/>
            </a:br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4100" dirty="0" smtClean="0">
                <a:solidFill>
                  <a:schemeClr val="accent1">
                    <a:lumMod val="75000"/>
                  </a:schemeClr>
                </a:solidFill>
              </a:rPr>
              <a:t>Task			Time (20 minutes)</a:t>
            </a: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Introduction				2	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Body					</a:t>
            </a:r>
          </a:p>
          <a:p>
            <a:pPr>
              <a:buNone/>
            </a:pPr>
            <a:r>
              <a:rPr lang="en-US" dirty="0" smtClean="0"/>
              <a:t>		First major point			4		</a:t>
            </a:r>
          </a:p>
          <a:p>
            <a:pPr>
              <a:buNone/>
            </a:pPr>
            <a:r>
              <a:rPr lang="en-US" dirty="0" smtClean="0"/>
              <a:t>		Second major point			4		</a:t>
            </a:r>
          </a:p>
          <a:p>
            <a:pPr>
              <a:buNone/>
            </a:pPr>
            <a:r>
              <a:rPr lang="en-US" dirty="0" smtClean="0"/>
              <a:t>		Third major point			4			</a:t>
            </a:r>
          </a:p>
          <a:p>
            <a:pPr>
              <a:buNone/>
            </a:pPr>
            <a:r>
              <a:rPr lang="en-US" dirty="0" smtClean="0"/>
              <a:t>	Conclusion				2			</a:t>
            </a:r>
          </a:p>
          <a:p>
            <a:pPr>
              <a:buNone/>
            </a:pPr>
            <a:r>
              <a:rPr lang="en-US" dirty="0" smtClean="0"/>
              <a:t>	Questions					4			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Asg 7 Time Allotment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900" dirty="0" smtClean="0"/>
              <a:t>	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</a:rPr>
              <a:t>	Task		Time (15 minutes)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en-US" dirty="0" smtClean="0"/>
              <a:t>	Introduction				3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Body					</a:t>
            </a:r>
          </a:p>
          <a:p>
            <a:pPr>
              <a:buNone/>
            </a:pPr>
            <a:r>
              <a:rPr lang="en-US" dirty="0" smtClean="0"/>
              <a:t>		Results/Findings		8					</a:t>
            </a:r>
          </a:p>
          <a:p>
            <a:pPr>
              <a:buNone/>
            </a:pPr>
            <a:r>
              <a:rPr lang="en-US" dirty="0" smtClean="0"/>
              <a:t>	Conclusion				2			</a:t>
            </a:r>
          </a:p>
          <a:p>
            <a:pPr>
              <a:buNone/>
            </a:pPr>
            <a:r>
              <a:rPr lang="en-US" dirty="0" smtClean="0"/>
              <a:t>	Questions				2			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Introducing a Presentation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yourself and your group.</a:t>
            </a:r>
          </a:p>
          <a:p>
            <a:r>
              <a:rPr lang="en-US" dirty="0" smtClean="0"/>
              <a:t>State the title of your presentation.</a:t>
            </a:r>
          </a:p>
          <a:p>
            <a:r>
              <a:rPr lang="en-US" dirty="0" smtClean="0"/>
              <a:t>Explain the purpose of the presentation.</a:t>
            </a:r>
          </a:p>
          <a:p>
            <a:r>
              <a:rPr lang="en-US" dirty="0" smtClean="0"/>
              <a:t>State your main point.</a:t>
            </a:r>
          </a:p>
          <a:p>
            <a:r>
              <a:rPr lang="en-US" dirty="0" smtClean="0"/>
              <a:t>Provide an advance organizer.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Concluding a Presentation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 that you are concluding.</a:t>
            </a:r>
          </a:p>
          <a:p>
            <a:endParaRPr lang="en-US" dirty="0" smtClean="0"/>
          </a:p>
          <a:p>
            <a:r>
              <a:rPr lang="en-US" dirty="0" smtClean="0"/>
              <a:t>Summarize the main points.</a:t>
            </a:r>
          </a:p>
          <a:p>
            <a:endParaRPr lang="en-US" dirty="0" smtClean="0"/>
          </a:p>
          <a:p>
            <a:r>
              <a:rPr lang="en-US" dirty="0" smtClean="0"/>
              <a:t>Invite questions politely.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Graphics</a:t>
            </a:r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More professional, persuasive, credible</a:t>
            </a:r>
          </a:p>
          <a:p>
            <a:endParaRPr lang="en-US" smtClean="0"/>
          </a:p>
          <a:p>
            <a:r>
              <a:rPr lang="en-US" smtClean="0"/>
              <a:t>Audiences remember graphic information better</a:t>
            </a:r>
          </a:p>
          <a:p>
            <a:endParaRPr lang="en-US" smtClean="0"/>
          </a:p>
          <a:p>
            <a:r>
              <a:rPr lang="en-US" smtClean="0"/>
              <a:t>Gives the audience a focus other than you!</a:t>
            </a:r>
          </a:p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Technical Communications</Template>
  <TotalTime>203</TotalTime>
  <Words>564</Words>
  <Application>Microsoft Office PowerPoint</Application>
  <PresentationFormat>On-screen Show (4:3)</PresentationFormat>
  <Paragraphs>128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Bodoni MT</vt:lpstr>
      <vt:lpstr>Verdana</vt:lpstr>
      <vt:lpstr>Wingdings 2</vt:lpstr>
      <vt:lpstr>Calibri</vt:lpstr>
      <vt:lpstr>Corbel</vt:lpstr>
      <vt:lpstr>Wingdings</vt:lpstr>
      <vt:lpstr>SIU Technical Communications</vt:lpstr>
      <vt:lpstr>Chapter 21</vt:lpstr>
      <vt:lpstr>Types of Presentations</vt:lpstr>
      <vt:lpstr>Types of Audiences</vt:lpstr>
      <vt:lpstr>Preparing an Oral Presentation</vt:lpstr>
      <vt:lpstr> Typical Time Allotment  </vt:lpstr>
      <vt:lpstr>Asg 7 Time Allotment</vt:lpstr>
      <vt:lpstr>Introducing a Presentation</vt:lpstr>
      <vt:lpstr>Concluding a Presentation</vt:lpstr>
      <vt:lpstr>Presentation Graphics</vt:lpstr>
      <vt:lpstr>Effective Graphics</vt:lpstr>
      <vt:lpstr>Effective Language for a Presentation</vt:lpstr>
      <vt:lpstr>Use Language to Signal  Presentation Elements</vt:lpstr>
      <vt:lpstr>Giving an Oral Presentation</vt:lpstr>
      <vt:lpstr>Calming Your Nerves</vt:lpstr>
      <vt:lpstr>Guidelines for Facing an Audience</vt:lpstr>
      <vt:lpstr>Answering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Presentations Chapter 21</dc:title>
  <dc:creator>nlmartin</dc:creator>
  <cp:lastModifiedBy>Andrew Aken</cp:lastModifiedBy>
  <cp:revision>10</cp:revision>
  <dcterms:created xsi:type="dcterms:W3CDTF">2007-11-12T18:26:57Z</dcterms:created>
  <dcterms:modified xsi:type="dcterms:W3CDTF">2008-11-17T22:17:32Z</dcterms:modified>
</cp:coreProperties>
</file>